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defaultTextStyle>
    <a:defPPr>
      <a:defRPr lang="zh-TW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70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F053-0252-461E-AE20-312307FEBCCD}" type="datetimeFigureOut">
              <a:rPr lang="zh-TW" altLang="en-US" smtClean="0"/>
              <a:pPr/>
              <a:t>2023/11/7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F053-0252-461E-AE20-312307FEBCCD}" type="datetimeFigureOut">
              <a:rPr lang="zh-TW" altLang="en-US" smtClean="0"/>
              <a:pPr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9B79-C726-48BE-9FA1-82BC36AF4A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67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全然向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367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460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10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25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96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56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35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37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離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72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56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當讚美的旋律響起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我的心全然向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460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35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373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離 </a:t>
            </a:r>
            <a:r>
              <a:rPr lang="en-US" altLang="zh-CN" sz="6400" b="1" dirty="0" err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729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跟前</a:t>
            </a:r>
          </a:p>
        </p:txBody>
      </p:sp>
    </p:spTree>
    <p:extLst>
      <p:ext uri="{BB962C8B-B14F-4D97-AF65-F5344CB8AC3E}">
        <p14:creationId xmlns:p14="http://schemas.microsoft.com/office/powerpoint/2010/main" xmlns="" val="68586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我以禱告來到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56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我要站在破口之中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在那裡我尋求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619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57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0886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卻是我的力量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130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親切的手引導我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64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當聖靈的恩膏滿溢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我的靈不再封閉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6104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861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975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我搖動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861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每一次我禱告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道路被鋪平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975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列國歸向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4"/>
            <a:ext cx="12192000" cy="7797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3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43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3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3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97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讚美的輕泉如春雨沐浴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我心中的喜樂川流不息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25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讚美的音符如雪花飄逸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心中的暖流冉冉升起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96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我要開口向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讚美稱謝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永永遠遠讚美不停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85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永永遠遠稱謝不已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3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我要欣然向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一生一世獻上自己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37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一生一世腳步不離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5" y="5157193"/>
            <a:ext cx="12180235" cy="6463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72921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440</Words>
  <Application>Microsoft Office PowerPoint</Application>
  <PresentationFormat>自訂</PresentationFormat>
  <Paragraphs>89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佈景主題1</vt:lpstr>
      <vt:lpstr>全然向袮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全然向袮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我以禱告來到袮跟前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全然向你</dc:title>
  <dc:creator>大唐</dc:creator>
  <cp:lastModifiedBy>PowerPoint</cp:lastModifiedBy>
  <cp:revision>7</cp:revision>
  <dcterms:created xsi:type="dcterms:W3CDTF">2018-09-15T10:48:22Z</dcterms:created>
  <dcterms:modified xsi:type="dcterms:W3CDTF">2023-11-07T11:33:12Z</dcterms:modified>
</cp:coreProperties>
</file>