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3" r:id="rId14"/>
    <p:sldId id="264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921" autoAdjust="0"/>
    <p:restoredTop sz="94645" autoAdjust="0"/>
  </p:normalViewPr>
  <p:slideViewPr>
    <p:cSldViewPr>
      <p:cViewPr varScale="1">
        <p:scale>
          <a:sx n="139" d="100"/>
          <a:sy n="139" d="100"/>
        </p:scale>
        <p:origin x="-73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他離別吾珥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全然奉上愛子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還有人全力抓住天使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羸到祝福 換了名字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45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5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他離別吾珥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全然奉上愛子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還有人全力抓住天使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羸到祝福 換了名字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45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5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5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45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500" b="1" dirty="0"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67</TotalTime>
  <Words>509</Words>
  <Application>Microsoft Office PowerPoint</Application>
  <PresentationFormat>如螢幕大小 (16:9)</PresentationFormat>
  <Paragraphs>84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Church Theme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因著信</vt:lpstr>
      <vt:lpstr>因著信</vt:lpstr>
      <vt:lpstr>因著信</vt:lpstr>
      <vt:lpstr>因著信</vt:lpstr>
      <vt:lpstr>一首讚美的詩歌</vt:lpstr>
      <vt:lpstr>因著信</vt:lpstr>
      <vt:lpstr>因著信</vt:lpstr>
      <vt:lpstr>因著信</vt:lpstr>
      <vt:lpstr>因著信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PowerPoint</cp:lastModifiedBy>
  <cp:revision>8</cp:revision>
  <dcterms:created xsi:type="dcterms:W3CDTF">2017-04-30T02:03:32Z</dcterms:created>
  <dcterms:modified xsi:type="dcterms:W3CDTF">2023-11-16T12:42:10Z</dcterms:modified>
</cp:coreProperties>
</file>