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322" r:id="rId2"/>
    <p:sldId id="496" r:id="rId3"/>
    <p:sldId id="527" r:id="rId4"/>
    <p:sldId id="528" r:id="rId5"/>
    <p:sldId id="531" r:id="rId6"/>
    <p:sldId id="532" r:id="rId7"/>
    <p:sldId id="529" r:id="rId8"/>
    <p:sldId id="530" r:id="rId9"/>
    <p:sldId id="534" r:id="rId10"/>
    <p:sldId id="561" r:id="rId11"/>
    <p:sldId id="585" r:id="rId12"/>
    <p:sldId id="586" r:id="rId13"/>
    <p:sldId id="587" r:id="rId14"/>
    <p:sldId id="588" r:id="rId15"/>
    <p:sldId id="589" r:id="rId16"/>
    <p:sldId id="590" r:id="rId17"/>
    <p:sldId id="591" r:id="rId18"/>
    <p:sldId id="592" r:id="rId19"/>
    <p:sldId id="593" r:id="rId20"/>
    <p:sldId id="594" r:id="rId21"/>
    <p:sldId id="544" r:id="rId22"/>
    <p:sldId id="546" r:id="rId23"/>
    <p:sldId id="547" r:id="rId24"/>
    <p:sldId id="545" r:id="rId25"/>
    <p:sldId id="548" r:id="rId26"/>
    <p:sldId id="595" r:id="rId27"/>
    <p:sldId id="596" r:id="rId28"/>
    <p:sldId id="597" r:id="rId29"/>
    <p:sldId id="598" r:id="rId30"/>
    <p:sldId id="599" r:id="rId31"/>
    <p:sldId id="600" r:id="rId32"/>
    <p:sldId id="601" r:id="rId33"/>
    <p:sldId id="602" r:id="rId34"/>
    <p:sldId id="603" r:id="rId35"/>
    <p:sldId id="604" r:id="rId36"/>
    <p:sldId id="605" r:id="rId37"/>
    <p:sldId id="606" r:id="rId38"/>
    <p:sldId id="607" r:id="rId3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945200"/>
    <a:srgbClr val="941100"/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2803"/>
    <p:restoredTop sz="94648"/>
  </p:normalViewPr>
  <p:slideViewPr>
    <p:cSldViewPr snapToGrid="0">
      <p:cViewPr varScale="1">
        <p:scale>
          <a:sx n="104" d="100"/>
          <a:sy n="104" d="100"/>
        </p:scale>
        <p:origin x="-49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F6AFC-FC65-F34A-B5C8-BF57A7173FA9}" type="datetimeFigureOut">
              <a:rPr kumimoji="1" lang="zh-TW" altLang="en-US" smtClean="0"/>
              <a:pPr/>
              <a:t>2023/11/30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B516C-67A2-5847-9E76-3FD8E8B5A17C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856054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983519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6778613-E5B1-64B2-B633-A43CE0500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B3096592-5559-80DD-E7A9-CCFAF54923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9AFD03D2-DCC7-CE74-55D0-D1F4AD74E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333C-6EC1-3A41-A02F-5001DB65ED8B}" type="datetimeFigureOut">
              <a:rPr kumimoji="1" lang="zh-TW" altLang="en-US" smtClean="0"/>
              <a:pPr/>
              <a:t>2023/11/30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D64C05A3-7D98-C2E8-1B28-384A7C7FD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CF58C05C-77D5-A720-E300-618C53886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FF61-DD05-154E-851E-53D0DA7543E6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578157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689D1F0-4ADB-DDFD-3741-E9759AF01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09960D8D-BE73-AFE4-F7B1-32CE621EA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5E8BAFED-552F-A76E-0F7D-AA4EAB952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333C-6EC1-3A41-A02F-5001DB65ED8B}" type="datetimeFigureOut">
              <a:rPr kumimoji="1" lang="zh-TW" altLang="en-US" smtClean="0"/>
              <a:pPr/>
              <a:t>2023/11/30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CC101F25-7E89-329B-CECE-A9DCDA8F6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18260BA6-F924-9A37-89D3-335A80626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FF61-DD05-154E-851E-53D0DA7543E6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945787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xmlns="" id="{E4E870A1-FBDD-2509-C04E-7E367B127D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06DA721A-FD5D-E413-1C02-F39FD9D7B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9957D8AE-A38B-5997-3642-F3C7953D6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333C-6EC1-3A41-A02F-5001DB65ED8B}" type="datetimeFigureOut">
              <a:rPr kumimoji="1" lang="zh-TW" altLang="en-US" smtClean="0"/>
              <a:pPr/>
              <a:t>2023/11/30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DDD91892-772C-E658-163B-CA1E72678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EE6E4BF8-3D35-EB10-8D8A-47D6EE810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FF61-DD05-154E-851E-53D0DA7543E6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648430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16C390A-FF01-0EB1-DCFA-8F7412D5B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98B68601-D6AB-E357-0DD9-5CB0B13C9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E468DB5D-E41E-79C3-FFA9-14B557271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333C-6EC1-3A41-A02F-5001DB65ED8B}" type="datetimeFigureOut">
              <a:rPr kumimoji="1" lang="zh-TW" altLang="en-US" smtClean="0"/>
              <a:pPr/>
              <a:t>2023/11/30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0F0333E7-7DC6-1809-7A77-20865C394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BAA3C5CA-6503-1EDE-4A80-518894246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FF61-DD05-154E-851E-53D0DA7543E6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409840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093B567-F3D4-87D3-DEF9-45C0DCE9C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3F513E0F-4BA4-1308-6EA4-9D86565FE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3BA4C59A-89A8-368D-CABD-F7F7AAD21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333C-6EC1-3A41-A02F-5001DB65ED8B}" type="datetimeFigureOut">
              <a:rPr kumimoji="1" lang="zh-TW" altLang="en-US" smtClean="0"/>
              <a:pPr/>
              <a:t>2023/11/30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C1B68F0B-E76E-19C6-83FC-B291C766F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B332EEE2-3D30-C842-6F97-91A5BA46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FF61-DD05-154E-851E-53D0DA7543E6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13265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0A595DB-7DE6-B8BF-DA0B-48501F506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B6536AAE-05AB-2270-86C5-A4DDA6CC7F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3DACFBC9-A5C1-68A3-6051-B4134946A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59BB1CA9-812F-C136-92F7-CD5DB274C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333C-6EC1-3A41-A02F-5001DB65ED8B}" type="datetimeFigureOut">
              <a:rPr kumimoji="1" lang="zh-TW" altLang="en-US" smtClean="0"/>
              <a:pPr/>
              <a:t>2023/11/30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D0F7B2A8-2D0D-9543-3E37-C128DD35F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AF248255-8AFD-C23F-DF62-9ED70477A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FF61-DD05-154E-851E-53D0DA7543E6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77949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0DE72FA-5973-6621-4EE8-395F5A8AD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95542CE3-3532-705B-DB8A-6F506FF6F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C9D00333-7EC5-20FD-919C-34D7DE1AD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xmlns="" id="{00923B97-40D6-90A5-3C5C-A2FF27AF70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E627C3E0-CEC5-2770-105C-0A80E59E11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xmlns="" id="{6F705066-85C4-9732-D62F-C26519A60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333C-6EC1-3A41-A02F-5001DB65ED8B}" type="datetimeFigureOut">
              <a:rPr kumimoji="1" lang="zh-TW" altLang="en-US" smtClean="0"/>
              <a:pPr/>
              <a:t>2023/11/30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xmlns="" id="{12967576-4681-4D52-737B-87A506BEC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xmlns="" id="{6BF21705-1CE3-B537-9BA9-B48B38A7D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FF61-DD05-154E-851E-53D0DA7543E6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80857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82A40F0-6023-0648-DD30-33D7F100A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852EFEEE-CA45-7FE6-67AC-E4FAC5ED4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333C-6EC1-3A41-A02F-5001DB65ED8B}" type="datetimeFigureOut">
              <a:rPr kumimoji="1" lang="zh-TW" altLang="en-US" smtClean="0"/>
              <a:pPr/>
              <a:t>2023/11/30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8B2F8F75-EF70-CA5A-FD6B-A7022A16E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686AF3A0-D606-0C01-E4A3-7416D8C78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FF61-DD05-154E-851E-53D0DA7543E6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684288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FE6769B2-A6ED-4206-3763-09DE08C98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333C-6EC1-3A41-A02F-5001DB65ED8B}" type="datetimeFigureOut">
              <a:rPr kumimoji="1" lang="zh-TW" altLang="en-US" smtClean="0"/>
              <a:pPr/>
              <a:t>2023/11/30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0D66BF1A-56E1-89A4-476E-7731E497A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95177CEB-921F-F09B-6603-C6CB6F61F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FF61-DD05-154E-851E-53D0DA7543E6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703763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E29E21C-0E94-DA41-6B8C-65EF23C26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FA8E53ED-81BB-3BB0-57AF-342736D7A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0DC6B6C1-CF9E-9012-64C3-779F23EFA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F9DC2B30-DE48-0FEB-C06B-A465D3C77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333C-6EC1-3A41-A02F-5001DB65ED8B}" type="datetimeFigureOut">
              <a:rPr kumimoji="1" lang="zh-TW" altLang="en-US" smtClean="0"/>
              <a:pPr/>
              <a:t>2023/11/30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C30F7A87-AD70-ABC0-D6AE-3E1D8175F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E8350084-B78B-5397-65A1-95087848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FF61-DD05-154E-851E-53D0DA7543E6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672437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9FB0A9C-24C9-FFA1-87BB-B5E3F9DD8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xmlns="" id="{7CB181BA-C74B-4432-382D-C72B9DFCF0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2EA50BFC-BB5A-9B4C-5E41-60470A616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B4098FC1-8078-9914-3DBB-4610131CC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333C-6EC1-3A41-A02F-5001DB65ED8B}" type="datetimeFigureOut">
              <a:rPr kumimoji="1" lang="zh-TW" altLang="en-US" smtClean="0"/>
              <a:pPr/>
              <a:t>2023/11/30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0A71027F-04F4-1CC3-D707-36EE25E42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2E7C645E-4EB2-672F-5F37-171015F4B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FF61-DD05-154E-851E-53D0DA7543E6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0245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xmlns="" id="{FF3A088C-642D-2017-81E0-463390347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F549A227-B7A5-4176-EC15-59B171628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BC22DEE8-8F1B-3A8B-16EE-E42AC1841B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5333C-6EC1-3A41-A02F-5001DB65ED8B}" type="datetimeFigureOut">
              <a:rPr kumimoji="1" lang="zh-TW" altLang="en-US" smtClean="0"/>
              <a:pPr/>
              <a:t>2023/11/30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EF003197-2985-6FA7-FC15-07D438FE87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43B1D17E-9D3F-64F1-D3A3-92E687FF74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5FF61-DD05-154E-851E-53D0DA7543E6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035843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786559"/>
            <a:ext cx="12192000" cy="1285875"/>
          </a:xfrm>
        </p:spPr>
        <p:txBody>
          <a:bodyPr>
            <a:noAutofit/>
          </a:bodyPr>
          <a:lstStyle/>
          <a:p>
            <a:pPr algn="ctr"/>
            <a:r>
              <a:rPr lang="zh-CN" altLang="en-US" sz="9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</a:rPr>
              <a:t>宣召</a:t>
            </a:r>
            <a:endParaRPr lang="zh-TW" altLang="en-US" sz="96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pPr algn="ctr"/>
            <a:r>
              <a:rPr lang="zh-TW" altLang="en-US" sz="7200" b="1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</a:rPr>
              <a:t>一首讚美的詩歌</a:t>
            </a:r>
          </a:p>
        </p:txBody>
      </p:sp>
    </p:spTree>
    <p:extLst>
      <p:ext uri="{BB962C8B-B14F-4D97-AF65-F5344CB8AC3E}">
        <p14:creationId xmlns:p14="http://schemas.microsoft.com/office/powerpoint/2010/main" xmlns="" val="929848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讓那讚美的聲音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在這空間響遍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( </a:t>
            </a:r>
            <a:r>
              <a:rPr lang="zh-CN" alt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正</a:t>
            </a:r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 )</a:t>
            </a:r>
            <a:endParaRPr lang="vi-VN" sz="25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ea typeface="Songti TC" panose="02010600040101010101" pitchFamily="2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6342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讓那敬拜的心聲永不休止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( </a:t>
            </a:r>
            <a:r>
              <a:rPr lang="zh-CN" alt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正</a:t>
            </a:r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 )</a:t>
            </a:r>
            <a:endParaRPr lang="vi-VN" sz="25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ea typeface="Songti TC" panose="02010600040101010101" pitchFamily="2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225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讓我心中所有意念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此刻都交主的手裏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( </a:t>
            </a:r>
            <a:r>
              <a:rPr lang="zh-CN" alt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正</a:t>
            </a:r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 )</a:t>
            </a:r>
            <a:endParaRPr lang="vi-VN" sz="25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ea typeface="Songti TC" panose="02010600040101010101" pitchFamily="2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5066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心中只想獻奉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我深深敬拜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( </a:t>
            </a:r>
            <a:r>
              <a:rPr lang="zh-CN" alt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正</a:t>
            </a:r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 )</a:t>
            </a:r>
            <a:endParaRPr lang="vi-VN" sz="25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ea typeface="Songti TC" panose="02010600040101010101" pitchFamily="2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2443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人活著原是要歌頌讚揚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創造我的主  祢是配得榮耀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(</a:t>
            </a:r>
            <a:r>
              <a:rPr lang="zh-TW" alt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 </a:t>
            </a:r>
            <a:r>
              <a:rPr lang="zh-CN" alt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副</a:t>
            </a:r>
            <a:r>
              <a:rPr lang="zh-TW" alt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 </a:t>
            </a:r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)</a:t>
            </a:r>
            <a:endParaRPr lang="vi-VN" sz="25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ea typeface="Songti TC" panose="02010600040101010101" pitchFamily="2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320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人活著原是要將榮耀歸祢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( </a:t>
            </a:r>
            <a:r>
              <a:rPr lang="zh-CN" alt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副</a:t>
            </a:r>
            <a:r>
              <a:rPr lang="zh-TW" alt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 </a:t>
            </a:r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)</a:t>
            </a:r>
            <a:endParaRPr lang="vi-VN" sz="25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ea typeface="Songti TC" panose="02010600040101010101" pitchFamily="2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8370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一首讚美的詩歌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願帶我到寶座前敬拜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( </a:t>
            </a:r>
            <a:r>
              <a:rPr lang="zh-CN" alt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副</a:t>
            </a:r>
            <a:r>
              <a:rPr lang="zh-TW" alt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 </a:t>
            </a:r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)</a:t>
            </a:r>
            <a:endParaRPr lang="vi-VN" sz="25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ea typeface="Songti TC" panose="02010600040101010101" pitchFamily="2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405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人活著原是要歌頌讚揚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創造我的主  祢是配得榮耀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(</a:t>
            </a:r>
            <a:r>
              <a:rPr lang="zh-TW" alt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 </a:t>
            </a:r>
            <a:r>
              <a:rPr lang="zh-CN" alt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副</a:t>
            </a:r>
            <a:r>
              <a:rPr lang="zh-TW" alt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 </a:t>
            </a:r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)</a:t>
            </a:r>
            <a:endParaRPr lang="vi-VN" sz="25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ea typeface="Songti TC" panose="02010600040101010101" pitchFamily="2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3368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人活著原是要將榮耀歸祢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( </a:t>
            </a:r>
            <a:r>
              <a:rPr lang="zh-CN" alt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副</a:t>
            </a:r>
            <a:r>
              <a:rPr lang="zh-TW" alt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 </a:t>
            </a:r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)</a:t>
            </a:r>
            <a:endParaRPr lang="vi-VN" sz="25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ea typeface="Songti TC" panose="02010600040101010101" pitchFamily="2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5961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pPr algn="ctr"/>
            <a:r>
              <a:rPr lang="zh-TW" altLang="en-US" sz="7200" b="1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</a:rPr>
              <a:t>一首讚美的詩歌</a:t>
            </a:r>
          </a:p>
        </p:txBody>
      </p:sp>
    </p:spTree>
    <p:extLst>
      <p:ext uri="{BB962C8B-B14F-4D97-AF65-F5344CB8AC3E}">
        <p14:creationId xmlns:p14="http://schemas.microsoft.com/office/powerpoint/2010/main" xmlns="" val="1111130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一首讚美的詩歌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願帶我到寶座前敬拜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( </a:t>
            </a:r>
            <a:r>
              <a:rPr lang="zh-CN" alt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副</a:t>
            </a:r>
            <a:r>
              <a:rPr lang="zh-TW" alt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 </a:t>
            </a:r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)</a:t>
            </a:r>
            <a:endParaRPr lang="vi-VN" sz="25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ea typeface="Songti TC" panose="02010600040101010101" pitchFamily="2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1096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pPr algn="ctr"/>
            <a:r>
              <a:rPr lang="zh-TW" altLang="en-US" sz="7200" b="1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</a:rPr>
              <a:t>深知祢的愛</a:t>
            </a:r>
          </a:p>
        </p:txBody>
      </p:sp>
    </p:spTree>
    <p:extLst>
      <p:ext uri="{BB962C8B-B14F-4D97-AF65-F5344CB8AC3E}">
        <p14:creationId xmlns:p14="http://schemas.microsoft.com/office/powerpoint/2010/main" xmlns="" val="2102809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深知祢的愛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深知到祢這刻靠緊我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9009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多番埋怨一生怎過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祢卻擔痛楚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2810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一生縱坎坷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不嗟嘆  每一天神在旁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759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重壓愁苦主體恤我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唯獨祢常抱緊我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08266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深知祢的愛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深知到祢這刻靠緊我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20253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多番埋怨一生怎過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祢卻擔痛楚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00841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一生縱坎坷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不嗟嘆  每一天神在旁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6171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重壓愁苦主體恤我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唯獨祢常抱緊我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4675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讓那讚美的聲音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在這空間響遍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( </a:t>
            </a:r>
            <a:r>
              <a:rPr lang="zh-CN" alt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正</a:t>
            </a:r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 )</a:t>
            </a:r>
            <a:endParaRPr lang="vi-VN" sz="25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ea typeface="Songti TC" panose="02010600040101010101" pitchFamily="2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82192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深知祢的愛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深知到祢這刻靠緊我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79944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多番埋怨一生怎過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祢卻擔痛楚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95437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一生縱坎坷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不嗟嘆  每一天神在旁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73272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重壓愁苦主體恤我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唯獨祢常抱緊我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12163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深知祢的愛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深知到祢這刻靠緊我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31235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多番埋怨一生怎過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祢卻擔痛楚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64580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一生縱坎坷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不嗟嘆  每一天神在旁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61497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重壓愁苦主體恤我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唯獨祢常抱緊我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41317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重壓愁苦主體恤我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唯獨祢常抱緊我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5273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讓那敬拜的心聲永不休止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( </a:t>
            </a:r>
            <a:r>
              <a:rPr lang="zh-CN" alt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正</a:t>
            </a:r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 )</a:t>
            </a:r>
            <a:endParaRPr lang="vi-VN" sz="25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ea typeface="Songti TC" panose="02010600040101010101" pitchFamily="2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747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讓我心中所有意念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此刻都交主的手裏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( </a:t>
            </a:r>
            <a:r>
              <a:rPr lang="zh-CN" alt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正</a:t>
            </a:r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 )</a:t>
            </a:r>
            <a:endParaRPr lang="vi-VN" sz="25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ea typeface="Songti TC" panose="02010600040101010101" pitchFamily="2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0742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心中只想獻奉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我深深敬拜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( </a:t>
            </a:r>
            <a:r>
              <a:rPr lang="zh-CN" alt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正</a:t>
            </a:r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 )</a:t>
            </a:r>
            <a:endParaRPr lang="vi-VN" sz="25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ea typeface="Songti TC" panose="02010600040101010101" pitchFamily="2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6353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人活著原是要歌頌讚揚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創造我的主  祢是配得榮耀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(</a:t>
            </a:r>
            <a:r>
              <a:rPr lang="zh-TW" alt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 </a:t>
            </a:r>
            <a:r>
              <a:rPr lang="zh-CN" alt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副</a:t>
            </a:r>
            <a:r>
              <a:rPr lang="zh-TW" alt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 </a:t>
            </a:r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)</a:t>
            </a:r>
            <a:endParaRPr lang="vi-VN" sz="25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ea typeface="Songti TC" panose="02010600040101010101" pitchFamily="2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5009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人活著原是要將榮耀歸祢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( </a:t>
            </a:r>
            <a:r>
              <a:rPr lang="zh-CN" alt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副</a:t>
            </a:r>
            <a:r>
              <a:rPr lang="zh-TW" alt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 </a:t>
            </a:r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)</a:t>
            </a:r>
            <a:endParaRPr lang="vi-VN" sz="25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ea typeface="Songti TC" panose="02010600040101010101" pitchFamily="2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817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一首讚美的詩歌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願帶我到寶座前敬拜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( </a:t>
            </a:r>
            <a:r>
              <a:rPr lang="zh-CN" alt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副</a:t>
            </a:r>
            <a:r>
              <a:rPr lang="zh-TW" alt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 </a:t>
            </a:r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)</a:t>
            </a:r>
            <a:endParaRPr lang="vi-VN" sz="25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ea typeface="Songti TC" panose="02010600040101010101" pitchFamily="2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9006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428</Words>
  <Application>Microsoft Macintosh PowerPoint</Application>
  <PresentationFormat>自訂</PresentationFormat>
  <Paragraphs>85</Paragraphs>
  <Slides>38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39" baseType="lpstr">
      <vt:lpstr>Office 佈景主題</vt:lpstr>
      <vt:lpstr>宣召</vt:lpstr>
      <vt:lpstr>一首讚美的詩歌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一首讚美的詩歌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  <vt:lpstr>深知祢的愛</vt:lpstr>
      <vt:lpstr>投影片 22</vt:lpstr>
      <vt:lpstr>投影片 23</vt:lpstr>
      <vt:lpstr>投影片 24</vt:lpstr>
      <vt:lpstr>投影片 25</vt:lpstr>
      <vt:lpstr>投影片 26</vt:lpstr>
      <vt:lpstr>投影片 27</vt:lpstr>
      <vt:lpstr>投影片 28</vt:lpstr>
      <vt:lpstr>投影片 29</vt:lpstr>
      <vt:lpstr>投影片 30</vt:lpstr>
      <vt:lpstr>投影片 31</vt:lpstr>
      <vt:lpstr>投影片 32</vt:lpstr>
      <vt:lpstr>投影片 33</vt:lpstr>
      <vt:lpstr>投影片 34</vt:lpstr>
      <vt:lpstr>投影片 35</vt:lpstr>
      <vt:lpstr>投影片 36</vt:lpstr>
      <vt:lpstr>投影片 37</vt:lpstr>
      <vt:lpstr>投影片 38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宣召</dc:title>
  <dc:creator>may</dc:creator>
  <cp:lastModifiedBy>PowerPoint</cp:lastModifiedBy>
  <cp:revision>4</cp:revision>
  <dcterms:created xsi:type="dcterms:W3CDTF">2023-05-15T04:01:06Z</dcterms:created>
  <dcterms:modified xsi:type="dcterms:W3CDTF">2023-11-30T12:29:09Z</dcterms:modified>
</cp:coreProperties>
</file>