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80" r:id="rId23"/>
    <p:sldId id="281" r:id="rId24"/>
    <p:sldId id="282" r:id="rId25"/>
    <p:sldId id="283" r:id="rId26"/>
    <p:sldId id="284" r:id="rId27"/>
    <p:sldId id="285" r:id="rId2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-40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BD3C-91CC-4EFE-A4CA-39F6D23C1D97}" type="datetimeFigureOut">
              <a:rPr lang="en-US" smtClean="0"/>
              <a:pPr/>
              <a:t>12/5/2023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ECD34-091A-48E7-B29C-BE9A9B1C12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61093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BD3C-91CC-4EFE-A4CA-39F6D23C1D97}" type="datetimeFigureOut">
              <a:rPr lang="en-US" smtClean="0"/>
              <a:pPr/>
              <a:t>12/5/2023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ECD34-091A-48E7-B29C-BE9A9B1C12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7715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BD3C-91CC-4EFE-A4CA-39F6D23C1D97}" type="datetimeFigureOut">
              <a:rPr lang="en-US" smtClean="0"/>
              <a:pPr/>
              <a:t>12/5/2023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ECD34-091A-48E7-B29C-BE9A9B1C12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3777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BD3C-91CC-4EFE-A4CA-39F6D23C1D97}" type="datetimeFigureOut">
              <a:rPr lang="en-US" smtClean="0"/>
              <a:pPr/>
              <a:t>12/5/2023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ECD34-091A-48E7-B29C-BE9A9B1C12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4877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BD3C-91CC-4EFE-A4CA-39F6D23C1D97}" type="datetimeFigureOut">
              <a:rPr lang="en-US" smtClean="0"/>
              <a:pPr/>
              <a:t>12/5/2023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ECD34-091A-48E7-B29C-BE9A9B1C12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43383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BD3C-91CC-4EFE-A4CA-39F6D23C1D97}" type="datetimeFigureOut">
              <a:rPr lang="en-US" smtClean="0"/>
              <a:pPr/>
              <a:t>12/5/2023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ECD34-091A-48E7-B29C-BE9A9B1C12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2622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BD3C-91CC-4EFE-A4CA-39F6D23C1D97}" type="datetimeFigureOut">
              <a:rPr lang="en-US" smtClean="0"/>
              <a:pPr/>
              <a:t>12/5/2023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ECD34-091A-48E7-B29C-BE9A9B1C12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56481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BD3C-91CC-4EFE-A4CA-39F6D23C1D97}" type="datetimeFigureOut">
              <a:rPr lang="en-US" smtClean="0"/>
              <a:pPr/>
              <a:t>12/5/2023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ECD34-091A-48E7-B29C-BE9A9B1C12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48044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BD3C-91CC-4EFE-A4CA-39F6D23C1D97}" type="datetimeFigureOut">
              <a:rPr lang="en-US" smtClean="0"/>
              <a:pPr/>
              <a:t>12/5/2023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ECD34-091A-48E7-B29C-BE9A9B1C12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5787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BD3C-91CC-4EFE-A4CA-39F6D23C1D97}" type="datetimeFigureOut">
              <a:rPr lang="en-US" smtClean="0"/>
              <a:pPr/>
              <a:t>12/5/2023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ECD34-091A-48E7-B29C-BE9A9B1C12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8937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BD3C-91CC-4EFE-A4CA-39F6D23C1D97}" type="datetimeFigureOut">
              <a:rPr lang="en-US" smtClean="0"/>
              <a:pPr/>
              <a:t>12/5/2023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ECD34-091A-48E7-B29C-BE9A9B1C12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05964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7BD3C-91CC-4EFE-A4CA-39F6D23C1D97}" type="datetimeFigureOut">
              <a:rPr lang="en-US" smtClean="0"/>
              <a:pPr/>
              <a:t>12/5/2023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ECD34-091A-48E7-B29C-BE9A9B1C12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5832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是我力量</a:t>
            </a:r>
          </a:p>
        </p:txBody>
      </p:sp>
    </p:spTree>
    <p:extLst>
      <p:ext uri="{BB962C8B-B14F-4D97-AF65-F5344CB8AC3E}">
        <p14:creationId xmlns:p14="http://schemas.microsoft.com/office/powerpoint/2010/main" xmlns="" val="282363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是我力量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是避難所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我的盼望只在乎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 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36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是我力量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是我高臺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堅固磐石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我信靠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必不動搖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 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537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是我力量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是避難所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我的盼望只在乎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 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192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耶穌在我裡面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697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嘗過主恩的滋味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還有什麼更甘甜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903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一生最大的祝福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就是有耶穌住在我裡面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229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世界不再吸引我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主愛勝過全所有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172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一生最大的祝福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就是有耶穌住在我裡面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 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978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因為耶穌在我裡面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我的生命海闊天空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 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72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不論環境順逆   我深深相信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主的恩典一定夠用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 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05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我的詩歌   我的拯救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是我患難中隨時的幫助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783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因為耶穌在我裡面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我能勇敢面對明天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 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21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困難都將過去   我靠主站立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定睛天上榮耀冠冕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 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450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因為耶穌在我裡面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我的生命海闊天空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 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7945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不論環境順逆   我深深相信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主的恩典一定夠用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 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885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因為耶穌在我裡面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我能勇敢面對明天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 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019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困難都將過去   我靠主站立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定睛天上榮耀冠冕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 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469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因為耶穌在我裡面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我能勇敢面對明天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 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913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困難都將過去   我靠主站立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定睛天上榮耀冠冕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結束 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</a:t>
            </a:r>
            <a:r>
              <a:rPr lang="en-US" altLang="zh-CN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次）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7945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眾山怎樣圍繞耶路撒冷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必圍繞我到永遠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6280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是我力量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是我高臺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堅固磐石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我信靠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必不動搖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 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541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是我力量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是避難所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我的盼望只在乎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 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853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是我力量</a:t>
            </a:r>
          </a:p>
        </p:txBody>
      </p:sp>
    </p:spTree>
    <p:extLst>
      <p:ext uri="{BB962C8B-B14F-4D97-AF65-F5344CB8AC3E}">
        <p14:creationId xmlns:p14="http://schemas.microsoft.com/office/powerpoint/2010/main" xmlns="" val="426823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我的詩歌   我的拯救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是我患難中隨時的幫助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150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眾山怎樣圍繞耶路撒冷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必圍繞我到永遠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434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是我力量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是我高臺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堅固磐石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我信靠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必不動搖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 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711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75BBF97F-0525-4D7F-ABA1-4CCFA07F43A2}" vid="{8D3552C7-B8E4-422B-9896-C8F00D815D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31</TotalTime>
  <Words>414</Words>
  <Application>Microsoft Office PowerPoint</Application>
  <PresentationFormat>自訂</PresentationFormat>
  <Paragraphs>75</Paragraphs>
  <Slides>27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28" baseType="lpstr">
      <vt:lpstr>Theme1</vt:lpstr>
      <vt:lpstr>主祢是我力量</vt:lpstr>
      <vt:lpstr>投影片 2</vt:lpstr>
      <vt:lpstr>投影片 3</vt:lpstr>
      <vt:lpstr>投影片 4</vt:lpstr>
      <vt:lpstr>投影片 5</vt:lpstr>
      <vt:lpstr>主祢是我力量</vt:lpstr>
      <vt:lpstr>投影片 7</vt:lpstr>
      <vt:lpstr>投影片 8</vt:lpstr>
      <vt:lpstr>投影片 9</vt:lpstr>
      <vt:lpstr>投影片 10</vt:lpstr>
      <vt:lpstr>投影片 11</vt:lpstr>
      <vt:lpstr>投影片 12</vt:lpstr>
      <vt:lpstr>耶穌在我裡面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  <vt:lpstr>投影片 22</vt:lpstr>
      <vt:lpstr>投影片 23</vt:lpstr>
      <vt:lpstr>投影片 24</vt:lpstr>
      <vt:lpstr>投影片 25</vt:lpstr>
      <vt:lpstr>投影片 26</vt:lpstr>
      <vt:lpstr>投影片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主祢是我力量</dc:title>
  <dc:creator>batisuoc</dc:creator>
  <cp:lastModifiedBy>PowerPoint</cp:lastModifiedBy>
  <cp:revision>1</cp:revision>
  <dcterms:created xsi:type="dcterms:W3CDTF">2023-12-05T11:34:08Z</dcterms:created>
  <dcterms:modified xsi:type="dcterms:W3CDTF">2023-12-05T12:47:43Z</dcterms:modified>
</cp:coreProperties>
</file>