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2023/4/24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的愛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3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祢的愛如此深切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61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但願倒空我的生命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60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06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創造宇宙萬物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統管一切所有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32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但祢卻關心我的需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解我的感受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95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祢手鋪陳天上雲彩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打造永恆國度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20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但這雙手卻甘心為我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忍受徹骨釘傷苦痛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130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祢公義審判萬民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聖潔光照全地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33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但祢卻一再賜恩典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 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再施憐憫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給我機會回轉向祢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42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7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創造宇宙萬物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統管一切所有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32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23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祢的愛如此深切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61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但願倒空我的生命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60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06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7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23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祢的愛如此深切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610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但願倒空我的生命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605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06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</p:spTree>
    <p:extLst>
      <p:ext uri="{BB962C8B-B14F-4D97-AF65-F5344CB8AC3E}">
        <p14:creationId xmlns="" xmlns:p14="http://schemas.microsoft.com/office/powerpoint/2010/main" val="9234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但祢卻關心我的需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解我的感受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955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60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07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705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771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459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604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07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705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77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祢手鋪陳天上雲彩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打造永恆國度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20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459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459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但這雙手卻甘心為我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忍受徹骨釘傷苦痛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13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祢公義審判萬民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聖潔光照全地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3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但祢卻一再賜恩典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 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再施憐憫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給我機會回轉向祢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7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23211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</TotalTime>
  <Words>662</Words>
  <Application>Microsoft Office PowerPoint</Application>
  <PresentationFormat>自訂</PresentationFormat>
  <Paragraphs>124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佈景主題1</vt:lpstr>
      <vt:lpstr>祢的愛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我需要有袮在我生命中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PowerPoint</cp:lastModifiedBy>
  <cp:revision>8</cp:revision>
  <dcterms:created xsi:type="dcterms:W3CDTF">2018-07-17T12:30:01Z</dcterms:created>
  <dcterms:modified xsi:type="dcterms:W3CDTF">2023-04-24T14:12:28Z</dcterms:modified>
</cp:coreProperties>
</file>