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22" r:id="rId2"/>
    <p:sldId id="496" r:id="rId3"/>
    <p:sldId id="527" r:id="rId4"/>
    <p:sldId id="528" r:id="rId5"/>
    <p:sldId id="531" r:id="rId6"/>
    <p:sldId id="532" r:id="rId7"/>
    <p:sldId id="529" r:id="rId8"/>
    <p:sldId id="530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6" r:id="rId21"/>
    <p:sldId id="547" r:id="rId22"/>
    <p:sldId id="545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45200"/>
    <a:srgbClr val="9411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783"/>
    <p:restoredTop sz="94659"/>
  </p:normalViewPr>
  <p:slideViewPr>
    <p:cSldViewPr snapToGrid="0">
      <p:cViewPr varScale="1">
        <p:scale>
          <a:sx n="109" d="100"/>
          <a:sy n="109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6AFC-FC65-F34A-B5C8-BF57A7173FA9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516C-67A2-5847-9E76-3FD8E8B5A17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0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35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778613-E5B1-64B2-B633-A43CE050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3096592-5559-80DD-E7A9-CCFAF549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AFD03D2-DCC7-CE74-55D0-D1F4AD7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64C05A3-7D98-C2E8-1B28-384A7C7F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F58C05C-77D5-A720-E300-618C538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781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89D1F0-4ADB-DDFD-3741-E9759AF0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9960D8D-BE73-AFE4-F7B1-32CE621E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E8BAFED-552F-A76E-0F7D-AA4EAB95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C101F25-7E89-329B-CECE-A9DCDA8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8260BA6-F924-9A37-89D3-335A80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45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4E870A1-FBDD-2509-C04E-7E367B12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6DA721A-FD5D-E413-1C02-F39FD9D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957D8AE-A38B-5997-3642-F3C7953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DD91892-772C-E658-163B-CA1E7267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E6E4BF8-3D35-EB10-8D8A-47D6EE8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484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6C390A-FF01-0EB1-DCFA-8F7412D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B68601-D6AB-E357-0DD9-5CB0B13C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468DB5D-E41E-79C3-FFA9-14B5572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333E7-7DC6-1809-7A77-20865C39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AA3C5CA-6503-1EDE-4A80-5188942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98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93B567-F3D4-87D3-DEF9-45C0DCE9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F513E0F-4BA4-1308-6EA4-9D86565F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BA4C59A-89A8-368D-CABD-F7F7AAD2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B68F0B-E76E-19C6-83FC-B291C76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32EEE2-3D30-C842-6F97-91A5BA4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326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0A595DB-7DE6-B8BF-DA0B-48501F5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6536AAE-05AB-2270-86C5-A4DDA6CC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DACFBC9-A5C1-68A3-6051-B4134946A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9BB1CA9-812F-C136-92F7-CD5DB274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0F7B2A8-2D0D-9543-3E37-C128DD35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F248255-8AFD-C23F-DF62-9ED70477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794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DE72FA-5973-6621-4EE8-395F5A8A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5542CE3-3532-705B-DB8A-6F506FF6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9D00333-7EC5-20FD-919C-34D7DE1A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0923B97-40D6-90A5-3C5C-A2FF27A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27C3E0-CEC5-2770-105C-0A80E59E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F705066-85C4-9732-D62F-C26519A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2967576-4681-4D52-737B-87A506BE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6BF21705-1CE3-B537-9BA9-B48B38A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085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2A40F0-6023-0648-DD30-33D7F10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2EFEEE-CA45-7FE6-67AC-E4FAC5E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B2F8F75-EF70-CA5A-FD6B-A7022A16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86AF3A0-D606-0C01-E4A3-7416D8C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42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E6769B2-A6ED-4206-3763-09DE08C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D66BF1A-56E1-89A4-476E-7731E497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5177CEB-921F-F09B-6603-C6CB6F61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037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29E21C-0E94-DA41-6B8C-65EF23C2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A8E53ED-81BB-3BB0-57AF-342736D7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DC6B6C1-CF9E-9012-64C3-779F23EF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9DC2B30-DE48-0FEB-C06B-A465D3C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30F7A87-AD70-ABC0-D6AE-3E1D817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8350084-B78B-5397-65A1-9508784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724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FB0A9C-24C9-FFA1-87BB-B5E3F9D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7CB181BA-C74B-4432-382D-C72B9DFCF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EA50BFC-BB5A-9B4C-5E41-60470A61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4098FC1-8078-9914-3DBB-4610131C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A71027F-04F4-1CC3-D707-36EE25E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E7C645E-4EB2-672F-5F37-171015F4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24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F3A088C-642D-2017-81E0-4633903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549A227-B7A5-4176-EC15-59B17162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22DEE8-8F1B-3A8B-16EE-E42AC184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333C-6EC1-3A41-A02F-5001DB65ED8B}" type="datetimeFigureOut">
              <a:rPr kumimoji="1" lang="zh-TW" altLang="en-US" smtClean="0"/>
              <a:pPr/>
              <a:t>2023/5/16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F003197-2985-6FA7-FC15-07D438FE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3B1D17E-9D3F-64F1-D3A3-92E687FF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FF61-DD05-154E-851E-53D0DA7543E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8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罪惡雖然好像得勝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天父卻仍作王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91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我心不必憂傷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73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上帝是王宇宙歡唱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主恩統治萬方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72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6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求主叫我不忘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39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罪惡雖然好像得勝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天父卻仍作王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89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我心不必憂傷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41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上帝是王宇宙歡唱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主恩統治萬方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55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上帝是王宇宙歡唱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主恩統治萬方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尾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74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我知誰掌管明天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8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我不知明日將如何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每時刻安然度過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00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我不求明天的陽光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因明天或轉陰暗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81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我不為將來而憂慮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因我知主所應許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59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今天我必與主同行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祂深知前途光景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許多事明天將臨到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許多事難以明瞭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061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但我知主掌管明天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祂必要領我向前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32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我知誰掌管明天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65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我不知明日將如何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每時刻安然度過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40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我不求明天的陽光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因明天或轉陰暗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926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我不為將來而憂慮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因我知主所應許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69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孩童側耳靜聽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1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今天我必與主同行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祂深知前途光景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93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許多事明天將臨到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許多事難以明瞭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22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但我知主掌管明天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祂必要領我向前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107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許多事明天將臨到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許多事難以明瞭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37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但我知主掌管明天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祂必要領我向前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84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但我知主掌管明天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祂必要領我向前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尾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5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宇宙歌唱四圍響應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星辰作樂同聲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4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孩童側耳靜聽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7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宇宙歌唱四圍響應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星辰作樂同聲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我心滿有安寧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00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樹木花草蒼天海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述說天父全能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1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1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求主叫我不忘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altLang="zh-TW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0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401</Words>
  <Application>Microsoft Macintosh PowerPoint</Application>
  <PresentationFormat>自訂</PresentationFormat>
  <Paragraphs>96</Paragraphs>
  <Slides>35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宣召</vt:lpstr>
      <vt:lpstr>這是天父世界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這是天父世界</vt:lpstr>
      <vt:lpstr>投影片 14</vt:lpstr>
      <vt:lpstr>投影片 15</vt:lpstr>
      <vt:lpstr>投影片 16</vt:lpstr>
      <vt:lpstr>投影片 17</vt:lpstr>
      <vt:lpstr>投影片 18</vt:lpstr>
      <vt:lpstr>我知誰掌管明天</vt:lpstr>
      <vt:lpstr>投影片 20</vt:lpstr>
      <vt:lpstr>投影片 21</vt:lpstr>
      <vt:lpstr>投影片 22</vt:lpstr>
      <vt:lpstr>投影片 23</vt:lpstr>
      <vt:lpstr>投影片 24</vt:lpstr>
      <vt:lpstr>投影片 25</vt:lpstr>
      <vt:lpstr>我知誰掌管明天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PowerPoint</cp:lastModifiedBy>
  <cp:revision>2</cp:revision>
  <dcterms:created xsi:type="dcterms:W3CDTF">2023-05-15T04:01:06Z</dcterms:created>
  <dcterms:modified xsi:type="dcterms:W3CDTF">2023-05-16T12:37:04Z</dcterms:modified>
</cp:coreProperties>
</file>