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0" r:id="rId9"/>
    <p:sldId id="271" r:id="rId10"/>
    <p:sldId id="272" r:id="rId11"/>
    <p:sldId id="273" r:id="rId12"/>
    <p:sldId id="274" r:id="rId13"/>
    <p:sldId id="264" r:id="rId14"/>
    <p:sldId id="265" r:id="rId15"/>
    <p:sldId id="266" r:id="rId16"/>
    <p:sldId id="267" r:id="rId17"/>
    <p:sldId id="268" r:id="rId18"/>
    <p:sldId id="269" r:id="rId19"/>
    <p:sldId id="275" r:id="rId20"/>
    <p:sldId id="276" r:id="rId21"/>
    <p:sldId id="277" r:id="rId22"/>
    <p:sldId id="278" r:id="rId23"/>
    <p:sldId id="285" r:id="rId24"/>
    <p:sldId id="286" r:id="rId25"/>
    <p:sldId id="287" r:id="rId26"/>
    <p:sldId id="288" r:id="rId27"/>
    <p:sldId id="279" r:id="rId28"/>
    <p:sldId id="280" r:id="rId29"/>
    <p:sldId id="281" r:id="rId30"/>
    <p:sldId id="282" r:id="rId31"/>
    <p:sldId id="283" r:id="rId32"/>
    <p:sldId id="284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43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9B2E-0D28-4806-A3F0-22C452D915F6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E540-44F6-49A4-992E-2A40635B5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337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9B2E-0D28-4806-A3F0-22C452D915F6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E540-44F6-49A4-992E-2A40635B5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50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9B2E-0D28-4806-A3F0-22C452D915F6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E540-44F6-49A4-992E-2A40635B5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90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9B2E-0D28-4806-A3F0-22C452D915F6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E540-44F6-49A4-992E-2A40635B5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040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9B2E-0D28-4806-A3F0-22C452D915F6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E540-44F6-49A4-992E-2A40635B5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153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9B2E-0D28-4806-A3F0-22C452D915F6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E540-44F6-49A4-992E-2A40635B5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613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9B2E-0D28-4806-A3F0-22C452D915F6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E540-44F6-49A4-992E-2A40635B5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050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9B2E-0D28-4806-A3F0-22C452D915F6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E540-44F6-49A4-992E-2A40635B5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280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9B2E-0D28-4806-A3F0-22C452D915F6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E540-44F6-49A4-992E-2A40635B5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570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9B2E-0D28-4806-A3F0-22C452D915F6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E540-44F6-49A4-992E-2A40635B5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303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9B2E-0D28-4806-A3F0-22C452D915F6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E540-44F6-49A4-992E-2A40635B5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457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09B2E-0D28-4806-A3F0-22C452D915F6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3E540-44F6-49A4-992E-2A40635B5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439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告的大軍</a:t>
            </a:r>
          </a:p>
        </p:txBody>
      </p:sp>
    </p:spTree>
    <p:extLst>
      <p:ext uri="{BB962C8B-B14F-4D97-AF65-F5344CB8AC3E}">
        <p14:creationId xmlns:p14="http://schemas.microsoft.com/office/powerpoint/2010/main" xmlns="" val="29829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流淚如何  傾心如水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祈求不疲倦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681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我們的呼求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要震動這世代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93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靠著聖靈  禱告的火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來焚燒我們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68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願祢興起守望的大軍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帶信心堅定抵擋仇敵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98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用祢的話語爭戰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宣告祢國度降臨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357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大聲呼求  永不放棄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984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向祢求耶利米的心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99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大聲呼求  永不放棄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968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將祢心意釋放這世代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66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願祢興起禱告的大軍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按著祢心意舉手代求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625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在破口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這世代呼求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549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站在祢的應許中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宣告祢國度降臨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43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願祢興起守望的大軍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帶信心堅定抵擋仇敵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590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用祢的話語爭戰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宣告祢國度降臨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607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我靠著那加給我力量的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330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或風浪或低谷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主平安在我心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560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我靠著那加給我力量的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49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行在主的旨意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我凡事都能做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35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凡事都能做</a:t>
            </a:r>
          </a:p>
        </p:txBody>
      </p:sp>
    </p:spTree>
    <p:extLst>
      <p:ext uri="{BB962C8B-B14F-4D97-AF65-F5344CB8AC3E}">
        <p14:creationId xmlns:p14="http://schemas.microsoft.com/office/powerpoint/2010/main" xmlns="" val="295981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信是未曾看見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依然仰望十架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信是完全交托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深知主已掌權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26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我靠著那加給我力量的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23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流淚如何  傾心如水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祈求不疲倦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489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或風浪或低谷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主平安在我心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465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我靠著那加給我力量的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66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行在主的旨意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我凡事都能做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09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我靠著那加給我力量的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82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或風浪或低谷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主平安在我心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52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我靠著那加給我力量的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57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行在主的旨意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我凡事都能做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02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我靠著那加給我力量的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745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或風浪或低谷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主平安在我心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82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我靠著那加給我力量的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238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我們的呼求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要震動這世代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831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行在主的旨意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我凡事都能做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</a:t>
            </a:r>
            <a:r>
              <a:rPr 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en-US" altLang="zh-CN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次）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259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靠著聖靈  禱告的火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來焚燒我們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947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願祢興起禱告的大軍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按著祢心意舉手代求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834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站在祢的應許中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宣告祢國度降臨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991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告的大軍</a:t>
            </a:r>
          </a:p>
        </p:txBody>
      </p:sp>
    </p:spTree>
    <p:extLst>
      <p:ext uri="{BB962C8B-B14F-4D97-AF65-F5344CB8AC3E}">
        <p14:creationId xmlns:p14="http://schemas.microsoft.com/office/powerpoint/2010/main" xmlns="" val="18128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在破口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這世代呼求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103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06574901-70CA-473D-9275-6381E2A9A2A1}" vid="{7999D158-290D-4471-838F-E08D15FFEA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79</TotalTime>
  <Words>502</Words>
  <Application>Microsoft Office PowerPoint</Application>
  <PresentationFormat>自訂</PresentationFormat>
  <Paragraphs>112</Paragraphs>
  <Slides>40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1" baseType="lpstr">
      <vt:lpstr>Theme1</vt:lpstr>
      <vt:lpstr>禱告的大軍</vt:lpstr>
      <vt:lpstr>投影片 2</vt:lpstr>
      <vt:lpstr>投影片 3</vt:lpstr>
      <vt:lpstr>投影片 4</vt:lpstr>
      <vt:lpstr>投影片 5</vt:lpstr>
      <vt:lpstr>投影片 6</vt:lpstr>
      <vt:lpstr>投影片 7</vt:lpstr>
      <vt:lpstr>禱告的大軍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凡事都能做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  <vt:lpstr>投影片 38</vt:lpstr>
      <vt:lpstr>投影片 39</vt:lpstr>
      <vt:lpstr>投影片 40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禱告的大軍</dc:title>
  <dc:creator>Uncle Jo</dc:creator>
  <cp:lastModifiedBy>PowerPoint</cp:lastModifiedBy>
  <cp:revision>8</cp:revision>
  <dcterms:created xsi:type="dcterms:W3CDTF">2023-05-08T17:16:42Z</dcterms:created>
  <dcterms:modified xsi:type="dcterms:W3CDTF">2023-05-11T13:23:32Z</dcterms:modified>
</cp:coreProperties>
</file>