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0" r:id="rId8"/>
    <p:sldId id="276" r:id="rId9"/>
    <p:sldId id="277" r:id="rId10"/>
    <p:sldId id="278" r:id="rId11"/>
    <p:sldId id="279" r:id="rId12"/>
    <p:sldId id="280" r:id="rId13"/>
    <p:sldId id="281" r:id="rId14"/>
    <p:sldId id="262" r:id="rId15"/>
    <p:sldId id="263" r:id="rId16"/>
    <p:sldId id="264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5" r:id="rId30"/>
    <p:sldId id="266" r:id="rId31"/>
    <p:sldId id="267" r:id="rId32"/>
    <p:sldId id="268" r:id="rId33"/>
    <p:sldId id="269" r:id="rId34"/>
    <p:sldId id="270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74" r:id="rId46"/>
    <p:sldId id="275" r:id="rId47"/>
    <p:sldId id="304" r:id="rId48"/>
    <p:sldId id="305" r:id="rId49"/>
    <p:sldId id="306" r:id="rId50"/>
    <p:sldId id="307" r:id="rId51"/>
    <p:sldId id="308" r:id="rId52"/>
    <p:sldId id="309" r:id="rId53"/>
  </p:sldIdLst>
  <p:sldSz cx="12192000" cy="6858000"/>
  <p:notesSz cx="6858000" cy="9144000"/>
  <p:defaultTextStyle>
    <a:defPPr>
      <a:defRPr lang="zh-TW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803C-10C5-434A-82B2-7377515F7584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</p:spTree>
    <p:extLst>
      <p:ext uri="{BB962C8B-B14F-4D97-AF65-F5344CB8AC3E}">
        <p14:creationId xmlns="" xmlns:p14="http://schemas.microsoft.com/office/powerpoint/2010/main" val="10311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生命泉源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就在耶穌基督裡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有主在我裡面活著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70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我宣告在我裡面的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比世上一切更有能力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52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我不屬這世界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我高舉耶穌的名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90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我宣告在我裡面有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活水湧流滿有能力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5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有耶穌在我裡面活著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我勇敢站立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沒有懼怕能戰勝仇敵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46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沒有懼怕還得勝有餘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沒有懼怕能戰勝仇敵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46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沒有懼怕還得勝有餘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我宣告在我裡面的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比世上一切更有能力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52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就在耶穌基督裡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裡面滿有平安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83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我不屬這世界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我高舉耶穌的名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90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我宣告在我裡面有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活水湧流滿有能力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5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有耶穌在我裡面活著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我勇敢站立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我宣告在我裡面的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比世上一切更有能力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52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我不屬這世界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我高舉耶穌的名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90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我宣告在我裡面有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活水湧流滿有能力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5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有耶穌在我裡面活著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我勇敢站立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有耶穌在我裡面活著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我勇敢站立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有耶穌在我裡面活著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我勇敢站立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事都能做</a:t>
            </a:r>
          </a:p>
        </p:txBody>
      </p:sp>
    </p:spTree>
    <p:extLst>
      <p:ext uri="{BB962C8B-B14F-4D97-AF65-F5344CB8AC3E}">
        <p14:creationId xmlns="" xmlns:p14="http://schemas.microsoft.com/office/powerpoint/2010/main" val="41262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生命泉源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就在耶穌基督裡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有主在我裡面活著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70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信是未曾看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然仰望十架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信是完全交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托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知主已掌權</a:t>
            </a:r>
          </a:p>
        </p:txBody>
      </p:sp>
    </p:spTree>
    <p:extLst>
      <p:ext uri="{BB962C8B-B14F-4D97-AF65-F5344CB8AC3E}">
        <p14:creationId xmlns="" xmlns:p14="http://schemas.microsoft.com/office/powerpoint/2010/main" val="21666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23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</p:spTree>
    <p:extLst>
      <p:ext uri="{BB962C8B-B14F-4D97-AF65-F5344CB8AC3E}">
        <p14:creationId xmlns="" xmlns:p14="http://schemas.microsoft.com/office/powerpoint/2010/main" val="6270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4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</p:spTree>
    <p:extLst>
      <p:ext uri="{BB962C8B-B14F-4D97-AF65-F5344CB8AC3E}">
        <p14:creationId xmlns="" xmlns:p14="http://schemas.microsoft.com/office/powerpoint/2010/main" val="22627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事都能做</a:t>
            </a:r>
          </a:p>
        </p:txBody>
      </p:sp>
    </p:spTree>
    <p:extLst>
      <p:ext uri="{BB962C8B-B14F-4D97-AF65-F5344CB8AC3E}">
        <p14:creationId xmlns="" xmlns:p14="http://schemas.microsoft.com/office/powerpoint/2010/main" val="41262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信是未曾看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然仰望十架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信是完全交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托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知主已掌權</a:t>
            </a:r>
          </a:p>
        </p:txBody>
      </p:sp>
    </p:spTree>
    <p:extLst>
      <p:ext uri="{BB962C8B-B14F-4D97-AF65-F5344CB8AC3E}">
        <p14:creationId xmlns="" xmlns:p14="http://schemas.microsoft.com/office/powerpoint/2010/main" val="21666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23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</p:spTree>
    <p:extLst>
      <p:ext uri="{BB962C8B-B14F-4D97-AF65-F5344CB8AC3E}">
        <p14:creationId xmlns="" xmlns:p14="http://schemas.microsoft.com/office/powerpoint/2010/main" val="6270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4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我宣告在我裡面的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比世上一切更有能力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52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</p:spTree>
    <p:extLst>
      <p:ext uri="{BB962C8B-B14F-4D97-AF65-F5344CB8AC3E}">
        <p14:creationId xmlns="" xmlns:p14="http://schemas.microsoft.com/office/powerpoint/2010/main" val="22627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23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</p:spTree>
    <p:extLst>
      <p:ext uri="{BB962C8B-B14F-4D97-AF65-F5344CB8AC3E}">
        <p14:creationId xmlns="" xmlns:p14="http://schemas.microsoft.com/office/powerpoint/2010/main" val="6270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4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</p:spTree>
    <p:extLst>
      <p:ext uri="{BB962C8B-B14F-4D97-AF65-F5344CB8AC3E}">
        <p14:creationId xmlns="" xmlns:p14="http://schemas.microsoft.com/office/powerpoint/2010/main" val="22627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5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5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5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我不屬這世界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我高舉耶穌的名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90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我宣告在我裡面有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活水湧流滿有能力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5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有耶穌在我裡面活著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我勇敢站立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</p:spTree>
    <p:extLst>
      <p:ext uri="{BB962C8B-B14F-4D97-AF65-F5344CB8AC3E}">
        <p14:creationId xmlns="" xmlns:p14="http://schemas.microsoft.com/office/powerpoint/2010/main" val="10311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就在耶穌基督裡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裡面滿有平安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7"/>
            <a:ext cx="12192000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83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74</TotalTime>
  <Words>657</Words>
  <Application>Microsoft Office PowerPoint</Application>
  <PresentationFormat>自訂</PresentationFormat>
  <Paragraphs>132</Paragraphs>
  <Slides>52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佈景主題1</vt:lpstr>
      <vt:lpstr>滿有能力</vt:lpstr>
      <vt:lpstr>投影片 2</vt:lpstr>
      <vt:lpstr>投影片 3</vt:lpstr>
      <vt:lpstr>投影片 4</vt:lpstr>
      <vt:lpstr>投影片 5</vt:lpstr>
      <vt:lpstr>投影片 6</vt:lpstr>
      <vt:lpstr>投影片 7</vt:lpstr>
      <vt:lpstr>滿有能力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凡事都能做</vt:lpstr>
      <vt:lpstr>投影片 30</vt:lpstr>
      <vt:lpstr>投影片 31</vt:lpstr>
      <vt:lpstr>投影片 32</vt:lpstr>
      <vt:lpstr>投影片 33</vt:lpstr>
      <vt:lpstr>投影片 34</vt:lpstr>
      <vt:lpstr>凡事都能做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滿有能力</dc:title>
  <dc:creator>大唐</dc:creator>
  <cp:lastModifiedBy>PowerPoint</cp:lastModifiedBy>
  <cp:revision>11</cp:revision>
  <dcterms:created xsi:type="dcterms:W3CDTF">2017-10-03T12:22:24Z</dcterms:created>
  <dcterms:modified xsi:type="dcterms:W3CDTF">2023-05-23T13:21:03Z</dcterms:modified>
</cp:coreProperties>
</file>