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64" r:id="rId3"/>
    <p:sldId id="265" r:id="rId4"/>
    <p:sldId id="266" r:id="rId5"/>
    <p:sldId id="267" r:id="rId6"/>
    <p:sldId id="268" r:id="rId7"/>
    <p:sldId id="269" r:id="rId8"/>
    <p:sldId id="277" r:id="rId9"/>
    <p:sldId id="284" r:id="rId10"/>
    <p:sldId id="259" r:id="rId11"/>
    <p:sldId id="260" r:id="rId12"/>
    <p:sldId id="261" r:id="rId13"/>
    <p:sldId id="262" r:id="rId14"/>
    <p:sldId id="263" r:id="rId15"/>
    <p:sldId id="278" r:id="rId16"/>
    <p:sldId id="279" r:id="rId17"/>
    <p:sldId id="280" r:id="rId18"/>
    <p:sldId id="281" r:id="rId19"/>
    <p:sldId id="282" r:id="rId20"/>
    <p:sldId id="283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94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pPr/>
              <a:t>2023/3/23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61092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pPr/>
              <a:t>2023/3/23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9488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pPr/>
              <a:t>2023/3/23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6809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pPr/>
              <a:t>2023/3/23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5537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pPr/>
              <a:t>2023/3/23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18840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pPr/>
              <a:t>2023/3/23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23570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pPr/>
              <a:t>2023/3/23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46470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pPr/>
              <a:t>2023/3/23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7197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pPr/>
              <a:t>2023/3/23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2228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pPr/>
              <a:t>2023/3/23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6667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pPr/>
              <a:t>2023/3/23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98648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CA8AB-F74D-4403-8245-3473F9D77712}" type="datetimeFigureOut">
              <a:rPr lang="zh-TW" altLang="en-US" smtClean="0"/>
              <a:pPr/>
              <a:t>2023/3/23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13432-8FF7-49BA-9392-0095EBB831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4906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2143116"/>
            <a:ext cx="10972800" cy="3983049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9600" b="1" dirty="0" smtClean="0">
                <a:solidFill>
                  <a:schemeClr val="tx2">
                    <a:lumMod val="75000"/>
                  </a:schemeClr>
                </a:solidFill>
              </a:rPr>
              <a:t>祢是我的一切</a:t>
            </a:r>
            <a:endParaRPr lang="zh-TW" altLang="en-US" sz="9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我力量</a:t>
            </a:r>
          </a:p>
        </p:txBody>
      </p:sp>
    </p:spTree>
    <p:extLst>
      <p:ext uri="{BB962C8B-B14F-4D97-AF65-F5344CB8AC3E}">
        <p14:creationId xmlns:p14="http://schemas.microsoft.com/office/powerpoint/2010/main" xmlns="" val="282363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我的詩歌   我的拯救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我患難中隨時的幫助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783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眾山怎樣圍繞耶路撒冷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圍繞我到永遠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280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我力量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我高臺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堅固磐石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不動搖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541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我力量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避難所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我的盼望只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在乎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853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我的詩歌   我的拯救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我患難中隨時的幫助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783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眾山怎樣圍繞耶路撒冷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圍繞我到永遠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280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我力量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我高臺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堅固磐石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不動搖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541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我力量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避難所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我的盼望只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在乎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853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我力量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我高臺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堅固磐石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不動搖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541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6600" b="1" dirty="0" smtClean="0">
                <a:solidFill>
                  <a:schemeClr val="tx2">
                    <a:lumMod val="75000"/>
                  </a:schemeClr>
                </a:solidFill>
              </a:rPr>
              <a:t>祢</a:t>
            </a:r>
            <a:r>
              <a:rPr lang="zh-TW" altLang="en-US" sz="6600" b="1" dirty="0" smtClean="0">
                <a:solidFill>
                  <a:schemeClr val="tx2">
                    <a:lumMod val="75000"/>
                  </a:schemeClr>
                </a:solidFill>
              </a:rPr>
              <a:t>是我倚靠的力量</a:t>
            </a:r>
            <a:endParaRPr lang="en-US" altLang="zh-TW" sz="6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zh-CN" altLang="en-US" sz="6600" b="1" dirty="0" smtClean="0">
                <a:solidFill>
                  <a:schemeClr val="tx2">
                    <a:lumMod val="75000"/>
                  </a:schemeClr>
                </a:solidFill>
              </a:rPr>
              <a:t>祢</a:t>
            </a:r>
            <a:r>
              <a:rPr lang="zh-TW" altLang="en-US" sz="6600" b="1" dirty="0" smtClean="0">
                <a:solidFill>
                  <a:schemeClr val="tx2">
                    <a:lumMod val="75000"/>
                  </a:schemeClr>
                </a:solidFill>
              </a:rPr>
              <a:t>是我尋求的寶藏</a:t>
            </a:r>
            <a:endParaRPr lang="en-US" altLang="zh-TW" sz="6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zh-CN" altLang="en-US" sz="6600" b="1" dirty="0" smtClean="0">
                <a:solidFill>
                  <a:schemeClr val="tx2">
                    <a:lumMod val="75000"/>
                  </a:schemeClr>
                </a:solidFill>
              </a:rPr>
              <a:t>祢</a:t>
            </a:r>
            <a:r>
              <a:rPr lang="zh-TW" altLang="en-US" sz="6600" b="1" dirty="0" smtClean="0">
                <a:solidFill>
                  <a:schemeClr val="tx2">
                    <a:lumMod val="75000"/>
                  </a:schemeClr>
                </a:solidFill>
              </a:rPr>
              <a:t>是我的一切</a:t>
            </a:r>
            <a:endParaRPr lang="zh-TW" altLang="en-US" sz="6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我力量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避難所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我的盼望只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在乎</a:t>
            </a:r>
            <a:r>
              <a:rPr lang="zh-CN" altLang="en-US" sz="6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x2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853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6600" b="1" dirty="0" smtClean="0">
                <a:solidFill>
                  <a:schemeClr val="tx2">
                    <a:lumMod val="75000"/>
                  </a:schemeClr>
                </a:solidFill>
              </a:rPr>
              <a:t>祢</a:t>
            </a:r>
            <a:r>
              <a:rPr lang="zh-TW" altLang="en-US" sz="6600" b="1" dirty="0" smtClean="0">
                <a:solidFill>
                  <a:schemeClr val="tx2">
                    <a:lumMod val="75000"/>
                  </a:schemeClr>
                </a:solidFill>
              </a:rPr>
              <a:t>好比</a:t>
            </a:r>
            <a:r>
              <a:rPr lang="zh-CN" altLang="en-US" sz="6600" b="1" dirty="0" smtClean="0">
                <a:solidFill>
                  <a:schemeClr val="tx2">
                    <a:lumMod val="75000"/>
                  </a:schemeClr>
                </a:solidFill>
              </a:rPr>
              <a:t>珍貴</a:t>
            </a:r>
            <a:r>
              <a:rPr lang="zh-TW" altLang="en-US" sz="6600" b="1" dirty="0" smtClean="0">
                <a:solidFill>
                  <a:schemeClr val="tx2">
                    <a:lumMod val="75000"/>
                  </a:schemeClr>
                </a:solidFill>
              </a:rPr>
              <a:t>的</a:t>
            </a:r>
            <a:r>
              <a:rPr lang="zh-CN" altLang="en-US" sz="6600" b="1" dirty="0" smtClean="0">
                <a:solidFill>
                  <a:schemeClr val="tx2">
                    <a:lumMod val="75000"/>
                  </a:schemeClr>
                </a:solidFill>
              </a:rPr>
              <a:t>珠寶</a:t>
            </a:r>
            <a:endParaRPr lang="en-US" altLang="zh-TW" sz="6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zh-TW" altLang="en-US" sz="6600" b="1" dirty="0" smtClean="0">
                <a:solidFill>
                  <a:schemeClr val="tx2">
                    <a:lumMod val="75000"/>
                  </a:schemeClr>
                </a:solidFill>
              </a:rPr>
              <a:t>我怎能放棄</a:t>
            </a:r>
            <a:r>
              <a:rPr lang="zh-CN" altLang="en-US" sz="6600" b="1" dirty="0" smtClean="0">
                <a:solidFill>
                  <a:schemeClr val="tx2">
                    <a:lumMod val="75000"/>
                  </a:schemeClr>
                </a:solidFill>
              </a:rPr>
              <a:t>祢</a:t>
            </a:r>
            <a:r>
              <a:rPr lang="zh-TW" altLang="en-US" sz="6600" b="1" dirty="0" smtClean="0">
                <a:solidFill>
                  <a:schemeClr val="tx2">
                    <a:lumMod val="75000"/>
                  </a:schemeClr>
                </a:solidFill>
              </a:rPr>
              <a:t>不要</a:t>
            </a:r>
            <a:endParaRPr lang="en-US" altLang="zh-TW" sz="6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zh-CN" altLang="en-US" sz="6600" b="1" dirty="0" smtClean="0">
                <a:solidFill>
                  <a:schemeClr val="tx2">
                    <a:lumMod val="75000"/>
                  </a:schemeClr>
                </a:solidFill>
              </a:rPr>
              <a:t>祢</a:t>
            </a:r>
            <a:r>
              <a:rPr lang="zh-TW" altLang="en-US" sz="6600" b="1" dirty="0" smtClean="0">
                <a:solidFill>
                  <a:schemeClr val="tx2">
                    <a:lumMod val="75000"/>
                  </a:schemeClr>
                </a:solidFill>
              </a:rPr>
              <a:t>是我的一切</a:t>
            </a:r>
            <a:endParaRPr lang="zh-TW" altLang="en-US" sz="6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928802"/>
            <a:ext cx="10972800" cy="41973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600" b="1" dirty="0" smtClean="0">
                <a:solidFill>
                  <a:schemeClr val="tx2">
                    <a:lumMod val="75000"/>
                  </a:schemeClr>
                </a:solidFill>
              </a:rPr>
              <a:t>耶穌，神羔羊，配得大讚美</a:t>
            </a:r>
            <a:endParaRPr lang="en-US" altLang="zh-TW" sz="6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zh-TW" altLang="en-US" sz="6600" b="1" dirty="0" smtClean="0">
                <a:solidFill>
                  <a:schemeClr val="tx2">
                    <a:lumMod val="75000"/>
                  </a:schemeClr>
                </a:solidFill>
              </a:rPr>
              <a:t>耶穌，神羔羊，配得大讚美</a:t>
            </a:r>
            <a:endParaRPr lang="zh-TW" altLang="en-US" sz="6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600" b="1" dirty="0" smtClean="0">
                <a:solidFill>
                  <a:schemeClr val="tx2">
                    <a:lumMod val="75000"/>
                  </a:schemeClr>
                </a:solidFill>
              </a:rPr>
              <a:t>擔當我罪債和羞辱</a:t>
            </a:r>
            <a:endParaRPr lang="en-US" altLang="zh-TW" sz="6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zh-TW" altLang="en-US" sz="6600" b="1" dirty="0" smtClean="0">
                <a:solidFill>
                  <a:schemeClr val="tx2">
                    <a:lumMod val="75000"/>
                  </a:schemeClr>
                </a:solidFill>
              </a:rPr>
              <a:t>死裡復活我蒙救贖</a:t>
            </a:r>
            <a:endParaRPr lang="en-US" altLang="zh-TW" sz="6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zh-CN" altLang="en-US" sz="6600" b="1" dirty="0" smtClean="0">
                <a:solidFill>
                  <a:schemeClr val="tx2">
                    <a:lumMod val="75000"/>
                  </a:schemeClr>
                </a:solidFill>
              </a:rPr>
              <a:t>祢</a:t>
            </a:r>
            <a:r>
              <a:rPr lang="zh-TW" altLang="en-US" sz="6600" b="1" dirty="0" smtClean="0">
                <a:solidFill>
                  <a:schemeClr val="tx2">
                    <a:lumMod val="75000"/>
                  </a:schemeClr>
                </a:solidFill>
              </a:rPr>
              <a:t>是我的一切</a:t>
            </a:r>
            <a:endParaRPr lang="zh-TW" altLang="en-US" sz="6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600" b="1" dirty="0" smtClean="0">
                <a:solidFill>
                  <a:schemeClr val="tx2">
                    <a:lumMod val="75000"/>
                  </a:schemeClr>
                </a:solidFill>
              </a:rPr>
              <a:t>當我跌倒</a:t>
            </a:r>
            <a:r>
              <a:rPr lang="zh-CN" altLang="en-US" sz="6600" b="1" dirty="0" smtClean="0">
                <a:solidFill>
                  <a:schemeClr val="tx2">
                    <a:lumMod val="75000"/>
                  </a:schemeClr>
                </a:solidFill>
              </a:rPr>
              <a:t>祢</a:t>
            </a:r>
            <a:r>
              <a:rPr lang="zh-TW" altLang="en-US" sz="6600" b="1" dirty="0" smtClean="0">
                <a:solidFill>
                  <a:schemeClr val="tx2">
                    <a:lumMod val="75000"/>
                  </a:schemeClr>
                </a:solidFill>
              </a:rPr>
              <a:t>扶持我</a:t>
            </a:r>
            <a:endParaRPr lang="en-US" altLang="zh-TW" sz="6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zh-TW" altLang="en-US" sz="6600" b="1" dirty="0" smtClean="0">
                <a:solidFill>
                  <a:schemeClr val="tx2">
                    <a:lumMod val="75000"/>
                  </a:schemeClr>
                </a:solidFill>
              </a:rPr>
              <a:t>當我乾渴</a:t>
            </a:r>
            <a:r>
              <a:rPr lang="zh-CN" altLang="en-US" sz="6600" b="1" dirty="0" smtClean="0">
                <a:solidFill>
                  <a:schemeClr val="tx2">
                    <a:lumMod val="75000"/>
                  </a:schemeClr>
                </a:solidFill>
              </a:rPr>
              <a:t>祢</a:t>
            </a:r>
            <a:r>
              <a:rPr lang="zh-TW" altLang="en-US" sz="6600" b="1" dirty="0" smtClean="0">
                <a:solidFill>
                  <a:schemeClr val="tx2">
                    <a:lumMod val="75000"/>
                  </a:schemeClr>
                </a:solidFill>
              </a:rPr>
              <a:t>充滿我</a:t>
            </a:r>
            <a:endParaRPr lang="en-US" altLang="zh-TW" sz="6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zh-CN" altLang="en-US" sz="6600" b="1" dirty="0" smtClean="0">
                <a:solidFill>
                  <a:schemeClr val="tx2">
                    <a:lumMod val="75000"/>
                  </a:schemeClr>
                </a:solidFill>
              </a:rPr>
              <a:t>祢</a:t>
            </a:r>
            <a:r>
              <a:rPr lang="zh-TW" altLang="en-US" sz="6600" b="1" dirty="0" smtClean="0">
                <a:solidFill>
                  <a:schemeClr val="tx2">
                    <a:lumMod val="75000"/>
                  </a:schemeClr>
                </a:solidFill>
              </a:rPr>
              <a:t>是我的一切</a:t>
            </a:r>
            <a:endParaRPr lang="zh-TW" altLang="en-US" sz="6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2000240"/>
            <a:ext cx="10972800" cy="412592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600" b="1" dirty="0" smtClean="0">
                <a:solidFill>
                  <a:schemeClr val="tx2">
                    <a:lumMod val="75000"/>
                  </a:schemeClr>
                </a:solidFill>
              </a:rPr>
              <a:t>耶穌，神羔羊，配得大讚美</a:t>
            </a:r>
            <a:endParaRPr lang="en-US" altLang="zh-TW" sz="6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zh-TW" altLang="en-US" sz="6600" b="1" dirty="0" smtClean="0">
                <a:solidFill>
                  <a:schemeClr val="tx2">
                    <a:lumMod val="75000"/>
                  </a:schemeClr>
                </a:solidFill>
              </a:rPr>
              <a:t>耶穌，神羔羊，配得大讚美</a:t>
            </a:r>
            <a:endParaRPr lang="zh-TW" altLang="en-US" sz="6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2000240"/>
            <a:ext cx="10972800" cy="412592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600" b="1" dirty="0" smtClean="0">
                <a:solidFill>
                  <a:schemeClr val="tx2">
                    <a:lumMod val="75000"/>
                  </a:schemeClr>
                </a:solidFill>
              </a:rPr>
              <a:t>耶穌，神羔羊，配得大讚美</a:t>
            </a:r>
            <a:endParaRPr lang="en-US" altLang="zh-TW" sz="6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zh-TW" altLang="en-US" sz="6600" b="1" dirty="0" smtClean="0">
                <a:solidFill>
                  <a:schemeClr val="tx2">
                    <a:lumMod val="75000"/>
                  </a:schemeClr>
                </a:solidFill>
              </a:rPr>
              <a:t>耶穌，神羔羊，配得大讚美</a:t>
            </a:r>
            <a:endParaRPr lang="zh-TW" altLang="en-US" sz="6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2000240"/>
            <a:ext cx="10972800" cy="412592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600" b="1" dirty="0" smtClean="0">
                <a:solidFill>
                  <a:schemeClr val="tx2">
                    <a:lumMod val="75000"/>
                  </a:schemeClr>
                </a:solidFill>
              </a:rPr>
              <a:t>耶穌，神羔羊，配得大讚美</a:t>
            </a:r>
            <a:endParaRPr lang="en-US" altLang="zh-TW" sz="6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zh-TW" altLang="en-US" sz="6600" b="1" dirty="0" smtClean="0">
                <a:solidFill>
                  <a:schemeClr val="tx2">
                    <a:lumMod val="75000"/>
                  </a:schemeClr>
                </a:solidFill>
              </a:rPr>
              <a:t>耶穌，神羔羊，配得大讚美</a:t>
            </a:r>
            <a:endParaRPr lang="zh-TW" altLang="en-US" sz="6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60</TotalTime>
  <Words>329</Words>
  <Application>Microsoft Office PowerPoint</Application>
  <PresentationFormat>自訂</PresentationFormat>
  <Paragraphs>52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Theme1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主祢是我力量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主你是我力量</dc:title>
  <dc:creator>大唐</dc:creator>
  <cp:lastModifiedBy>PowerPoint</cp:lastModifiedBy>
  <cp:revision>9</cp:revision>
  <dcterms:created xsi:type="dcterms:W3CDTF">2018-01-30T12:33:31Z</dcterms:created>
  <dcterms:modified xsi:type="dcterms:W3CDTF">2023-03-23T12:07:35Z</dcterms:modified>
</cp:coreProperties>
</file>