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3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78EC-4E2B-4BB2-B91A-703F61575733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67694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114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美讚美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72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穌我親愛的救主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天上群眾和撒那歌高唱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( 3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929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秉政掌權  永遠歌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加冠君王  先知大祭司長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( 3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717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基督不日來  無膝不屈恭崇拜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權能榮耀  都歸主至萬代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( 3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602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xmlns="" val="67886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基督不日來  無膝不屈恭崇拜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權能榮耀  都歸主至萬代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( 3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602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xmlns="" val="67886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67694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132</a:t>
            </a:r>
            <a:r>
              <a:rPr lang="en-US" altLang="zh-CN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禱告良辰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5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能忘俗慮靜拜真神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1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施恩座前誠敬下俯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諸般所欲祈求天父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6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昔時遇難主常保佑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心中憂患屢蒙解救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15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穌我親愛的救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800" b="1" cap="all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全地頌揚救主恩愛顯明</a:t>
            </a:r>
            <a:endParaRPr lang="zh-TW" altLang="en-US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1 / 3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9699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得此恩時即能敵魔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知他詭計不入網羅</a:t>
            </a:r>
            <a:endParaRPr lang="vi-V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05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言入主耳如香上聞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1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上主誠信必然憐憫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給我降福賜恩無盡</a:t>
            </a:r>
            <a:endParaRPr lang="vi-V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40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昔曾命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我求拜主面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信主言語靠主恩眷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8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今就恩座我跪主前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一切憂慮託主在天</a:t>
            </a:r>
            <a:endParaRPr lang="vi-V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1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每逢求主安慰我心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99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臨危遙望迦南美地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喜脱塵世飛騰展翅</a:t>
            </a:r>
            <a:endParaRPr lang="vi-V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29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我必上升領主獎賞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畏懼消失神淸氣爽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將到天門半空歡呼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我禱靈驗立見耶穌</a:t>
            </a:r>
            <a:endParaRPr lang="vi-V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3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我必上升領主獎賞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畏懼消失神淸氣爽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天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上群眾同歌頌主</a:t>
            </a: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尊貴榮耀都歸我主聖名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3218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將到天門半空歡呼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我禱靈驗立見耶穌</a:t>
            </a:r>
            <a:endParaRPr lang="vi-V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3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能忘俗慮靜拜真神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1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施恩座前誠敬下俯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諸般所欲祈求天父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6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耶穌我牧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人保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護我們如小羊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終日懷抱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彼小羊受傷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54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xmlns="" val="245977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耶穌我親愛的救主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為人罪過受死在十架上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( 2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724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救恩靈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磐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永生希望在於耶穌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歡呼讚美我罪耶穌擔當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( 2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9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讚頌主聖名  除盡心裡之憂傷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耶穌仁愛  慈悲憐憫無彊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( 2 / 3 )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68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xmlns="" val="39553294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32</TotalTime>
  <Words>487</Words>
  <Application>Microsoft Office PowerPoint</Application>
  <PresentationFormat>如螢幕大小 (16:9)</PresentationFormat>
  <Paragraphs>88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佈景主題11</vt:lpstr>
      <vt:lpstr>宣道詩 114 讚美讚美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宣道詩 132 禱告良辰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讚美讚美</dc:title>
  <dc:creator>User</dc:creator>
  <cp:lastModifiedBy>PowerPoint</cp:lastModifiedBy>
  <cp:revision>16</cp:revision>
  <dcterms:created xsi:type="dcterms:W3CDTF">2017-07-01T02:39:46Z</dcterms:created>
  <dcterms:modified xsi:type="dcterms:W3CDTF">2023-06-08T11:57:37Z</dcterms:modified>
</cp:coreProperties>
</file>