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32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-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3306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507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36489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311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464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7635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12575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459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255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303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113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3E67-23AB-4270-A655-B0CA2F941678}" type="datetimeFigureOut">
              <a:rPr lang="vi-VN" smtClean="0"/>
              <a:pPr/>
              <a:t>14/06/2023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B0F-39A5-4EAE-A949-F5E30930963E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481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架犧牲的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你被世人離棄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凌辱   至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死不退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縮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喝下那苦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杯   全然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成就救贖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13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你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為我的過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撇下榮耀尊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 降下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捨身拯救</a:t>
            </a:r>
            <a:endParaRPr 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7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眾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罪已得潔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你是奴僕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   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柄尊貴屬你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89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你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為我的過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撇下榮耀尊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 降下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捨身拯救</a:t>
            </a:r>
            <a:endParaRPr 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7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眾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罪已得潔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你是奴僕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   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柄尊貴屬你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89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58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8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587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26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742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耶穌捨身十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 主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你為我犧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牲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誠然擔起我的憂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   背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負我的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53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13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229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給我天上的主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58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8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願讚美崇揚都一一歸給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主你是偉大完美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587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26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願見證傳揚主恩典多麼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感激你常顧念扶持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altLang="zh-CN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742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13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22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13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耶穌捨身為我的過犯受鞭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流出寶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  救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  讓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我罪得赦免</a:t>
            </a:r>
            <a:endParaRPr 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48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齊舉手呈獻敬拜永遠歸給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為你我獻上頌讚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22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為你我獻作活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讓我永化作活祭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22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你被世人離棄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凌辱   至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死不退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縮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喝下那苦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杯   全然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成就救贖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你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為我的過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撇下榮耀尊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   降下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捨身拯救</a:t>
            </a:r>
            <a:endParaRPr 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6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十架犧牲的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 眾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罪已得潔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淨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你是奴僕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   權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柄尊貴屬你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8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架犧牲的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68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耶穌捨身十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 主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你為我犧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牲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誠然擔起我的憂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患   背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負我的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痛苦</a:t>
            </a:r>
            <a:endParaRPr lang="en-US" altLang="zh-TW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53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耶穌捨身為我的過犯受鞭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流出寶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  救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恩湧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  讓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我罪得赦免</a:t>
            </a:r>
            <a:endParaRPr lang="en-US" sz="6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14846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</TotalTime>
  <Words>639</Words>
  <Application>Microsoft Office PowerPoint</Application>
  <PresentationFormat>Tùy chỉnh</PresentationFormat>
  <Paragraphs>85</Paragraphs>
  <Slides>31</Slides>
  <Notes>0</Notes>
  <HiddenSlides>0</HiddenSlides>
  <MMClips>0</MMClips>
  <ScaleCrop>false</ScaleCrop>
  <HeadingPairs>
    <vt:vector size="4" baseType="variant">
      <vt:variant>
        <vt:lpstr>Chủ đề</vt:lpstr>
      </vt:variant>
      <vt:variant>
        <vt:i4>1</vt:i4>
      </vt:variant>
      <vt:variant>
        <vt:lpstr>Tiêu đề Bản chiếu</vt:lpstr>
      </vt:variant>
      <vt:variant>
        <vt:i4>31</vt:i4>
      </vt:variant>
    </vt:vector>
  </HeadingPairs>
  <TitlesOfParts>
    <vt:vector size="32" baseType="lpstr">
      <vt:lpstr>Theme1</vt:lpstr>
      <vt:lpstr>十架犧牲的愛</vt:lpstr>
      <vt:lpstr>Bản chiếu 2</vt:lpstr>
      <vt:lpstr>Bản chiếu 3</vt:lpstr>
      <vt:lpstr>Bản chiếu 4</vt:lpstr>
      <vt:lpstr>Bản chiếu 5</vt:lpstr>
      <vt:lpstr>Bản chiếu 6</vt:lpstr>
      <vt:lpstr>十架犧牲的愛</vt:lpstr>
      <vt:lpstr>Bản chiếu 8</vt:lpstr>
      <vt:lpstr>Bản chiếu 9</vt:lpstr>
      <vt:lpstr>Bản chiếu 10</vt:lpstr>
      <vt:lpstr>Bản chiếu 11</vt:lpstr>
      <vt:lpstr>Bản chiếu 12</vt:lpstr>
      <vt:lpstr>Bản chiếu 13</vt:lpstr>
      <vt:lpstr>Bản chiếu 14</vt:lpstr>
      <vt:lpstr>獻給我天上的主</vt:lpstr>
      <vt:lpstr>Bản chiếu 16</vt:lpstr>
      <vt:lpstr>Bản chiếu 17</vt:lpstr>
      <vt:lpstr>Bản chiếu 18</vt:lpstr>
      <vt:lpstr>Bản chiếu 19</vt:lpstr>
      <vt:lpstr>Bản chiếu 20</vt:lpstr>
      <vt:lpstr>Bản chiếu 21</vt:lpstr>
      <vt:lpstr>獻給我天上的主</vt:lpstr>
      <vt:lpstr>Bản chiếu 23</vt:lpstr>
      <vt:lpstr>Bản chiếu 24</vt:lpstr>
      <vt:lpstr>Bản chiếu 25</vt:lpstr>
      <vt:lpstr>Bản chiếu 26</vt:lpstr>
      <vt:lpstr>Bản chiếu 27</vt:lpstr>
      <vt:lpstr>Bản chiếu 28</vt:lpstr>
      <vt:lpstr>Bản chiếu 29</vt:lpstr>
      <vt:lpstr>Bản chiếu 30</vt:lpstr>
      <vt:lpstr>Bản chiếu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誰曾應許</dc:title>
  <dc:creator>Windows User</dc:creator>
  <cp:lastModifiedBy>Administrator</cp:lastModifiedBy>
  <cp:revision>7</cp:revision>
  <dcterms:created xsi:type="dcterms:W3CDTF">2023-03-09T11:18:49Z</dcterms:created>
  <dcterms:modified xsi:type="dcterms:W3CDTF">2023-06-14T16:12:58Z</dcterms:modified>
</cp:coreProperties>
</file>