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3" r:id="rId4"/>
    <p:sldId id="264" r:id="rId5"/>
    <p:sldId id="262" r:id="rId6"/>
    <p:sldId id="265" r:id="rId7"/>
    <p:sldId id="266" r:id="rId8"/>
    <p:sldId id="317" r:id="rId9"/>
    <p:sldId id="318" r:id="rId10"/>
    <p:sldId id="319" r:id="rId11"/>
    <p:sldId id="320" r:id="rId12"/>
    <p:sldId id="270" r:id="rId13"/>
    <p:sldId id="269" r:id="rId14"/>
    <p:sldId id="268" r:id="rId15"/>
    <p:sldId id="257" r:id="rId16"/>
    <p:sldId id="275" r:id="rId17"/>
    <p:sldId id="272" r:id="rId18"/>
    <p:sldId id="258" r:id="rId19"/>
    <p:sldId id="273" r:id="rId20"/>
    <p:sldId id="274" r:id="rId21"/>
    <p:sldId id="259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91" r:id="rId36"/>
    <p:sldId id="292" r:id="rId37"/>
    <p:sldId id="289" r:id="rId38"/>
    <p:sldId id="290" r:id="rId39"/>
    <p:sldId id="299" r:id="rId40"/>
    <p:sldId id="307" r:id="rId41"/>
    <p:sldId id="308" r:id="rId42"/>
    <p:sldId id="294" r:id="rId43"/>
    <p:sldId id="297" r:id="rId44"/>
    <p:sldId id="298" r:id="rId45"/>
    <p:sldId id="295" r:id="rId46"/>
    <p:sldId id="300" r:id="rId47"/>
    <p:sldId id="309" r:id="rId48"/>
    <p:sldId id="310" r:id="rId49"/>
    <p:sldId id="311" r:id="rId50"/>
    <p:sldId id="312" r:id="rId51"/>
    <p:sldId id="315" r:id="rId52"/>
    <p:sldId id="316" r:id="rId53"/>
    <p:sldId id="313" r:id="rId54"/>
    <p:sldId id="314" r:id="rId5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 horzBarState="maximized"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86" y="-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CCF5-D9E2-40F3-84B3-3ED2D5DF8D8C}" type="datetimeFigureOut">
              <a:rPr lang="zh-TW" altLang="en-US" smtClean="0"/>
              <a:pPr/>
              <a:t>2023/6/22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4B8F-EA73-41CD-B2CA-B582581BE1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CCF5-D9E2-40F3-84B3-3ED2D5DF8D8C}" type="datetimeFigureOut">
              <a:rPr lang="zh-TW" altLang="en-US" smtClean="0"/>
              <a:pPr/>
              <a:t>2023/6/22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4B8F-EA73-41CD-B2CA-B582581BE1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CCF5-D9E2-40F3-84B3-3ED2D5DF8D8C}" type="datetimeFigureOut">
              <a:rPr lang="zh-TW" altLang="en-US" smtClean="0"/>
              <a:pPr/>
              <a:t>2023/6/22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4B8F-EA73-41CD-B2CA-B582581BE1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CCF5-D9E2-40F3-84B3-3ED2D5DF8D8C}" type="datetimeFigureOut">
              <a:rPr lang="zh-TW" altLang="en-US" smtClean="0"/>
              <a:pPr/>
              <a:t>2023/6/22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4B8F-EA73-41CD-B2CA-B582581BE1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CCF5-D9E2-40F3-84B3-3ED2D5DF8D8C}" type="datetimeFigureOut">
              <a:rPr lang="zh-TW" altLang="en-US" smtClean="0"/>
              <a:pPr/>
              <a:t>2023/6/22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4B8F-EA73-41CD-B2CA-B582581BE1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CCF5-D9E2-40F3-84B3-3ED2D5DF8D8C}" type="datetimeFigureOut">
              <a:rPr lang="zh-TW" altLang="en-US" smtClean="0"/>
              <a:pPr/>
              <a:t>2023/6/22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4B8F-EA73-41CD-B2CA-B582581BE1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CCF5-D9E2-40F3-84B3-3ED2D5DF8D8C}" type="datetimeFigureOut">
              <a:rPr lang="zh-TW" altLang="en-US" smtClean="0"/>
              <a:pPr/>
              <a:t>2023/6/22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4B8F-EA73-41CD-B2CA-B582581BE1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CCF5-D9E2-40F3-84B3-3ED2D5DF8D8C}" type="datetimeFigureOut">
              <a:rPr lang="zh-TW" altLang="en-US" smtClean="0"/>
              <a:pPr/>
              <a:t>2023/6/22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4B8F-EA73-41CD-B2CA-B582581BE1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CCF5-D9E2-40F3-84B3-3ED2D5DF8D8C}" type="datetimeFigureOut">
              <a:rPr lang="zh-TW" altLang="en-US" smtClean="0"/>
              <a:pPr/>
              <a:t>2023/6/22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4B8F-EA73-41CD-B2CA-B582581BE1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CCF5-D9E2-40F3-84B3-3ED2D5DF8D8C}" type="datetimeFigureOut">
              <a:rPr lang="zh-TW" altLang="en-US" smtClean="0"/>
              <a:pPr/>
              <a:t>2023/6/22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4B8F-EA73-41CD-B2CA-B582581BE1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CCF5-D9E2-40F3-84B3-3ED2D5DF8D8C}" type="datetimeFigureOut">
              <a:rPr lang="zh-TW" altLang="en-US" smtClean="0"/>
              <a:pPr/>
              <a:t>2023/6/22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4B8F-EA73-41CD-B2CA-B582581BE1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DCCF5-D9E2-40F3-84B3-3ED2D5DF8D8C}" type="datetimeFigureOut">
              <a:rPr lang="zh-TW" altLang="en-US" smtClean="0"/>
              <a:pPr/>
              <a:t>2023/6/22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D4B8F-EA73-41CD-B2CA-B582581BE1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6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和散那</a:t>
            </a:r>
          </a:p>
        </p:txBody>
      </p:sp>
    </p:spTree>
    <p:extLst>
      <p:ext uri="{BB962C8B-B14F-4D97-AF65-F5344CB8AC3E}">
        <p14:creationId xmlns="" xmlns:p14="http://schemas.microsoft.com/office/powerpoint/2010/main" val="397313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4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我們齊聲讚美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至聖尊名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6335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4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權柄尊榮歸於主我神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願榮耀歸萬王之王</a:t>
            </a:r>
          </a:p>
        </p:txBody>
      </p:sp>
    </p:spTree>
    <p:extLst>
      <p:ext uri="{BB962C8B-B14F-4D97-AF65-F5344CB8AC3E}">
        <p14:creationId xmlns="" xmlns:p14="http://schemas.microsoft.com/office/powerpoint/2010/main" val="345308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常常喜樂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常常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喜樂  向主高歌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不論環境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如何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高山或低谷主都看顧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相信就能蒙福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常常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禱告  耐心等候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主做事有定時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6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流淚撒種必歡呼收割</a:t>
            </a:r>
            <a:endParaRPr lang="en-US" altLang="zh-TW" sz="66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6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相信就有喜樂</a:t>
            </a:r>
            <a:endParaRPr lang="en-US" altLang="zh-CN" sz="6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下垂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的手再一次舉起來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封閉的心再一次敞開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952464" y="1571612"/>
            <a:ext cx="10572824" cy="455455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拋開一切憂慮  放下一切重擔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來到主的面前  我喜樂滿懷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常常喜樂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冰冷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的心被主愛來溫暖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乾涸的靈被主愛充滿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4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和散那  和散那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和散那歸於至高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 </a:t>
            </a:r>
            <a:r>
              <a:rPr lang="en-US" altLang="zh-TW" sz="6400" b="1" dirty="0" err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x2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5290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81026" y="1600201"/>
            <a:ext cx="10501386" cy="4543443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主是我的力量  主是我的高台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死蔭幽谷一路有耶穌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陪伴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祂永不離開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常常喜樂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常常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喜樂  向主高歌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不論環境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如何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高山或低谷主都看顧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相信就能蒙福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常常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禱告  耐心等候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主做事有定時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6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流淚撒種必歡呼收割</a:t>
            </a:r>
            <a:endParaRPr lang="en-US" altLang="zh-TW" sz="66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6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相信就有喜樂</a:t>
            </a:r>
            <a:endParaRPr lang="en-US" altLang="zh-CN" sz="6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下垂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的手再一次舉起來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封閉的心再一次敞開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952464" y="1571612"/>
            <a:ext cx="10572824" cy="455455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拋開一切憂慮  放下一切重擔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來到主的面前  我喜樂滿懷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常常喜樂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冰冷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的心被主愛來溫暖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乾涸的靈被主愛充滿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4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我們齊聲讚美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至聖尊名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6335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81026" y="1600201"/>
            <a:ext cx="10501386" cy="4543443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主是我的力量  主是我的高台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死蔭幽谷一路有耶穌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陪伴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祂永不離開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下垂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的手再一次舉起來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封閉的心再一次敞開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952464" y="1571612"/>
            <a:ext cx="10572824" cy="455455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拋開一切憂慮  放下一切重擔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來到主的面前  我喜樂滿懷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常常喜樂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冰冷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的心被主愛來溫暖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乾涸的靈被主愛充滿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81026" y="1600201"/>
            <a:ext cx="10501386" cy="4543443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主是我的力量  主是我的高台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死蔭幽谷一路有耶穌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陪伴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祂永不離開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81026" y="1600201"/>
            <a:ext cx="10501386" cy="4543443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主是我的力量  主是我的高台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死蔭幽谷一路有耶穌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陪伴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祂永不離開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盡情的敬拜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4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權柄尊榮歸於主我神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和散那歸於至高神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5308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聖潔公義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救主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彰顯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神的智慧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能力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的愛是何等長闊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高深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滿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有豐富無窮的恩典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權柄統管萬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配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得榮耀尊貴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頌讚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以心靈誠實盡情敬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坐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在寶座上深愛我的主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舉起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我的心來敬拜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生命來回應你的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哦  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主讓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我單單在乎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盡情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地敬拜你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盡情的敬拜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聖潔公義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救主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彰顯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神的智慧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能力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的愛是何等長闊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高深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滿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有豐富無窮的恩典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權柄統管萬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配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得榮耀尊貴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頌讚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4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  榮耀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願榮耀歸萬王之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王 </a:t>
            </a:r>
            <a:r>
              <a:rPr lang="en-US" altLang="zh-TW" sz="6400" b="1" dirty="0" err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x2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2999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以心靈誠實盡情敬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坐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在寶座上深愛我的主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舉起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我的心來敬拜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生命來回應你的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哦  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主讓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我單單在乎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盡情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地敬拜你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舉起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我的心來敬拜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生命來回應你的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哦  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主讓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我單單在乎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盡情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地敬拜你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4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我們齊聲讚美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至聖尊名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6335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4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權柄尊榮歸於主我神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願榮耀歸萬王之王</a:t>
            </a:r>
          </a:p>
        </p:txBody>
      </p:sp>
    </p:spTree>
    <p:extLst>
      <p:ext uri="{BB962C8B-B14F-4D97-AF65-F5344CB8AC3E}">
        <p14:creationId xmlns="" xmlns:p14="http://schemas.microsoft.com/office/powerpoint/2010/main" val="345308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4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我們齊聲讚美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至聖尊名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6335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4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權柄尊榮歸於主我神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和散那歸於至高神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5308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304</TotalTime>
  <Words>590</Words>
  <Application>Microsoft Office PowerPoint</Application>
  <PresentationFormat>自訂</PresentationFormat>
  <Paragraphs>145</Paragraphs>
  <Slides>54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54</vt:i4>
      </vt:variant>
    </vt:vector>
  </HeadingPairs>
  <TitlesOfParts>
    <vt:vector size="55" baseType="lpstr">
      <vt:lpstr>佈景主題1</vt:lpstr>
      <vt:lpstr>和散那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常常喜樂</vt:lpstr>
      <vt:lpstr>投影片 20</vt:lpstr>
      <vt:lpstr>投影片 21</vt:lpstr>
      <vt:lpstr>投影片 22</vt:lpstr>
      <vt:lpstr>投影片 23</vt:lpstr>
      <vt:lpstr>投影片 24</vt:lpstr>
      <vt:lpstr>投影片 25</vt:lpstr>
      <vt:lpstr>投影片 26</vt:lpstr>
      <vt:lpstr>投影片 27</vt:lpstr>
      <vt:lpstr>投影片 28</vt:lpstr>
      <vt:lpstr>常常喜樂</vt:lpstr>
      <vt:lpstr>投影片 30</vt:lpstr>
      <vt:lpstr>投影片 31</vt:lpstr>
      <vt:lpstr>投影片 32</vt:lpstr>
      <vt:lpstr>投影片 33</vt:lpstr>
      <vt:lpstr>常常喜樂</vt:lpstr>
      <vt:lpstr>投影片 35</vt:lpstr>
      <vt:lpstr>投影片 36</vt:lpstr>
      <vt:lpstr>投影片 37</vt:lpstr>
      <vt:lpstr>投影片 38</vt:lpstr>
      <vt:lpstr>投影片 39</vt:lpstr>
      <vt:lpstr>投影片 40</vt:lpstr>
      <vt:lpstr>投影片 41</vt:lpstr>
      <vt:lpstr>投影片 42</vt:lpstr>
      <vt:lpstr>投影片 43</vt:lpstr>
      <vt:lpstr>投影片 44</vt:lpstr>
      <vt:lpstr>投影片 45</vt:lpstr>
      <vt:lpstr>投影片 46</vt:lpstr>
      <vt:lpstr>投影片 47</vt:lpstr>
      <vt:lpstr>投影片 48</vt:lpstr>
      <vt:lpstr>投影片 49</vt:lpstr>
      <vt:lpstr>投影片 50</vt:lpstr>
      <vt:lpstr>投影片 51</vt:lpstr>
      <vt:lpstr>投影片 52</vt:lpstr>
      <vt:lpstr>投影片 53</vt:lpstr>
      <vt:lpstr>投影片 54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常常喜樂</dc:title>
  <dc:creator>大唐</dc:creator>
  <cp:lastModifiedBy>PowerPoint</cp:lastModifiedBy>
  <cp:revision>19</cp:revision>
  <dcterms:created xsi:type="dcterms:W3CDTF">2018-04-29T01:20:16Z</dcterms:created>
  <dcterms:modified xsi:type="dcterms:W3CDTF">2023-06-22T14:07:56Z</dcterms:modified>
</cp:coreProperties>
</file>