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7" r:id="rId22"/>
    <p:sldId id="288" r:id="rId23"/>
    <p:sldId id="285" r:id="rId24"/>
    <p:sldId id="286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89" r:id="rId33"/>
    <p:sldId id="290" r:id="rId34"/>
    <p:sldId id="272" r:id="rId35"/>
    <p:sldId id="273" r:id="rId36"/>
  </p:sldIdLst>
  <p:sldSz cx="12192000" cy="6858000"/>
  <p:notesSz cx="6858000" cy="9144000"/>
  <p:defaultTextStyle>
    <a:defPPr>
      <a:defRPr lang="zh-TW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F053-0252-461E-AE20-312307FEBCCD}" type="datetimeFigureOut">
              <a:rPr lang="zh-TW" altLang="en-US" smtClean="0"/>
              <a:pPr/>
              <a:t>2023/6/29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全然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36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全然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36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46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61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92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49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85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03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3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47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85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46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03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3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47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3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47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我以禱告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來到</a:t>
            </a:r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前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5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尋求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45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我要站在破口之中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在那裡我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尋求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16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搖動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25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08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61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是我的力量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1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的手引導我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6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搖動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8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19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搖動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8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19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92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49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85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03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3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47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196</TotalTime>
  <Words>452</Words>
  <Application>Microsoft Office PowerPoint</Application>
  <PresentationFormat>自訂</PresentationFormat>
  <Paragraphs>92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佈景主題1</vt:lpstr>
      <vt:lpstr>全然向祢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全然向祢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我以禱告來到祢跟前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全然向你</dc:title>
  <dc:creator>大唐</dc:creator>
  <cp:lastModifiedBy>PowerPoint</cp:lastModifiedBy>
  <cp:revision>9</cp:revision>
  <dcterms:created xsi:type="dcterms:W3CDTF">2018-09-15T10:48:22Z</dcterms:created>
  <dcterms:modified xsi:type="dcterms:W3CDTF">2023-06-29T12:32:07Z</dcterms:modified>
</cp:coreProperties>
</file>