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80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44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584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4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10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8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5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29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76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91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C577-EC72-47D7-BFBE-9E1C428AAA31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028F-E317-401B-94BF-61209191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1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</p:spTree>
    <p:extLst>
      <p:ext uri="{BB962C8B-B14F-4D97-AF65-F5344CB8AC3E}">
        <p14:creationId xmlns:p14="http://schemas.microsoft.com/office/powerpoint/2010/main" xmlns="" val="9355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 恩慈信實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92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各邦一致頌揚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 榮光高照諸天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2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 恩慈信實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2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各邦一致頌揚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 榮光高照諸天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80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 恩慈信實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02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架的冠冕</a:t>
            </a:r>
          </a:p>
        </p:txBody>
      </p:sp>
    </p:spTree>
    <p:extLst>
      <p:ext uri="{BB962C8B-B14F-4D97-AF65-F5344CB8AC3E}">
        <p14:creationId xmlns:p14="http://schemas.microsoft.com/office/powerpoint/2010/main" xmlns="" val="2930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路是難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  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比起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的十架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我今天算甚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麼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起身再走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2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遇著痛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苦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經過世間苦與樂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救贖愛海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我得勝和釋放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56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凝望著十架的冠冕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渡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過每天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9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恤我的軟弱</a:t>
            </a: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明白我親身處境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48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願靈內甦醒   心獻頌讚歌聲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的翅膀   願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施恩救拯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會在我身邊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起我的生命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我今得到信心面對挑戰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54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架的冠冕</a:t>
            </a:r>
          </a:p>
        </p:txBody>
      </p:sp>
    </p:spTree>
    <p:extLst>
      <p:ext uri="{BB962C8B-B14F-4D97-AF65-F5344CB8AC3E}">
        <p14:creationId xmlns:p14="http://schemas.microsoft.com/office/powerpoint/2010/main" xmlns="" val="15382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路是難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  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比起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的十架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我今天算甚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麼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起身再走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89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遇著痛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苦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經過世間苦與樂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救贖愛海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我得勝和釋放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9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凝望著十架的冠冕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渡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過每天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0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恤我的軟弱</a:t>
            </a: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明白我親身處境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6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會在我身邊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8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起我的生命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我今得到信心面對挑戰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64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凝望著十架的冠冕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渡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過每天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9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 高唱頌讚新歌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 樂韻歌聲齊賀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2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恤我的軟弱</a:t>
            </a: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明白我親身處境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58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會在我身邊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23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起我的生命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我今得到信心面對挑戰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9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會在我身邊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起我的生命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我今得到信心面對挑戰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1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各邦一致頌揚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 榮光高照諸天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7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 恩慈信實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60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</p:spTree>
    <p:extLst>
      <p:ext uri="{BB962C8B-B14F-4D97-AF65-F5344CB8AC3E}">
        <p14:creationId xmlns:p14="http://schemas.microsoft.com/office/powerpoint/2010/main" xmlns="" val="24211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願靈內甦醒   心獻頌讚歌聲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的翅膀   願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施恩救拯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6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 高唱頌讚新歌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 樂韻歌聲齊賀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2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各邦一致頌揚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 榮光高照諸天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9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BEAD16CA-F0F9-4ED4-89A2-DF8EA5A21F5D}" vid="{8DB4B75A-1307-42FF-9209-D1FA5BD60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</TotalTime>
  <Words>549</Words>
  <Application>Microsoft Office PowerPoint</Application>
  <PresentationFormat>自訂</PresentationFormat>
  <Paragraphs>94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Theme1</vt:lpstr>
      <vt:lpstr>全地至高是我主</vt:lpstr>
      <vt:lpstr>投影片 2</vt:lpstr>
      <vt:lpstr>投影片 3</vt:lpstr>
      <vt:lpstr>投影片 4</vt:lpstr>
      <vt:lpstr>投影片 5</vt:lpstr>
      <vt:lpstr>全地至高是我主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十架的冠冕</vt:lpstr>
      <vt:lpstr>投影片 16</vt:lpstr>
      <vt:lpstr>投影片 17</vt:lpstr>
      <vt:lpstr>投影片 18</vt:lpstr>
      <vt:lpstr>投影片 19</vt:lpstr>
      <vt:lpstr>投影片 20</vt:lpstr>
      <vt:lpstr>投影片 21</vt:lpstr>
      <vt:lpstr>十架的冠冕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全地至高是我主</dc:title>
  <dc:creator>batisuoc</dc:creator>
  <cp:lastModifiedBy>PowerPoint</cp:lastModifiedBy>
  <cp:revision>3</cp:revision>
  <dcterms:created xsi:type="dcterms:W3CDTF">2023-07-02T17:19:26Z</dcterms:created>
  <dcterms:modified xsi:type="dcterms:W3CDTF">2023-07-04T12:58:42Z</dcterms:modified>
</cp:coreProperties>
</file>