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81" d="100"/>
          <a:sy n="81" d="100"/>
        </p:scale>
        <p:origin x="-28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t>01/01/2009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067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t>01/01/2009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073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t>01/01/2009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489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t>01/01/2009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119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t>01/01/2009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649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t>01/01/2009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35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t>01/01/2009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575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t>01/01/2009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59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t>01/01/2009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55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t>01/01/2009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030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t>01/01/2009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133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3E67-23AB-4270-A655-B0CA2F941678}" type="datetimeFigureOut">
              <a:rPr lang="vi-VN" smtClean="0"/>
              <a:t>01/01/2009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B0F-39A5-4EAE-A949-F5E3093096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814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們呼</a:t>
            </a:r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求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68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們呼</a:t>
            </a:r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求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066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主我們同心在祢面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以禱告尋求祢面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709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我們轉離所有的惡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意單單跟隨祢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15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主我們國家是屬於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祢來掌管全地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4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願祢來憐憫醫治這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耀再次降臨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52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我們呼求祢，阿爸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立祢寶座在這地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597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祢必睜眼看側耳垂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主名的呼求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251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萬民都要來敬拜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耀高舉祢的聖名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818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復興這地全能的君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們歡迎祢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7486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我們呼求祢，阿爸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立祢寶座在這地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31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主我們同心在祢面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以禱告尋求祢面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9534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祢必睜眼看側耳垂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主名的呼求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616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萬民都要來敬拜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耀高舉祢的聖名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6081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復興這地全能的君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們歡迎祢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909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每一天我需要你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958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心靈誠實尋求你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98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親愛的天父我何等地需要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要更多你的同在，在我生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658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每一天，我需要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話語如甘霖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026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每時刻，我需要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靈如雨降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7421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這是我的禱告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1229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願我生命單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榮耀給你，耶穌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506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我們轉離所有的惡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意單單跟隨祢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1484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0224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每天都更愛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不失去起初愛你的心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0178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每一天我需要你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8894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心靈誠實尋求你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1307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親愛的天父我何等地需要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要更多你的同在，在我生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8379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每一天，我需要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話語如甘霖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051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每時刻，我需要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靈如雨降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931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這是我的禱告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8719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願我生命單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榮耀給你，耶穌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5678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205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主我們是屬祢的子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賜下父神的心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3139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每天都更愛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不失去起初愛你的心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2195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這是我的禱告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1642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願我生命單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榮耀給你，耶穌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6476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107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每天都更愛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不失去起初愛你的心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892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我們要迴轉向祢父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要看見復興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967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我們呼求祢，阿爸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立祢寶座在這地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98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祢必睜眼看側耳垂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主名的呼求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232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萬民都要來敬拜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耀高舉祢的聖名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040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復興這地全能的君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們歡迎祢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97472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7638583</TotalTime>
  <Words>770</Words>
  <Application>Microsoft Office PowerPoint</Application>
  <PresentationFormat>Custom</PresentationFormat>
  <Paragraphs>118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Theme1</vt:lpstr>
      <vt:lpstr>我們呼求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我們呼求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每一天我需要你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每一天我需要你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誰曾應許</dc:title>
  <dc:creator>Windows User</dc:creator>
  <cp:lastModifiedBy>Wilder</cp:lastModifiedBy>
  <cp:revision>8</cp:revision>
  <dcterms:created xsi:type="dcterms:W3CDTF">2023-03-09T11:18:49Z</dcterms:created>
  <dcterms:modified xsi:type="dcterms:W3CDTF">2023-07-11T06:15:58Z</dcterms:modified>
</cp:coreProperties>
</file>