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xmlns="" val="2653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5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xmlns="" val="14955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xmlns="" val="37135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xmlns="" val="165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xmlns="" val="701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110A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計算主恩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6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5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xmlns="" val="3754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xmlns="" val="41131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xmlns="" val="21117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xmlns="" val="2776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459</Words>
  <Application>Microsoft Office PowerPoint</Application>
  <PresentationFormat>自訂</PresentationFormat>
  <Paragraphs>76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</vt:lpstr>
      <vt:lpstr>宣道詩 94 向高處行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宣道詩 110A 計算主恩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PowerPoint</cp:lastModifiedBy>
  <cp:revision>11</cp:revision>
  <dcterms:created xsi:type="dcterms:W3CDTF">2014-12-31T08:15:37Z</dcterms:created>
  <dcterms:modified xsi:type="dcterms:W3CDTF">2023-07-18T12:32:15Z</dcterms:modified>
</cp:coreProperties>
</file>