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88" r:id="rId15"/>
    <p:sldId id="289" r:id="rId16"/>
    <p:sldId id="290" r:id="rId17"/>
    <p:sldId id="291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92" r:id="rId32"/>
    <p:sldId id="293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94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pPr/>
              <a:t>2023/7/25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pPr/>
              <a:t>2023/7/25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pPr/>
              <a:t>2023/7/25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pPr/>
              <a:t>2023/7/25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pPr/>
              <a:t>2023/7/25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pPr/>
              <a:t>2023/7/25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pPr/>
              <a:t>2023/7/25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pPr/>
              <a:t>2023/7/25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pPr/>
              <a:t>2023/7/25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pPr/>
              <a:t>2023/7/25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pPr/>
              <a:t>2023/7/25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1BD5D-4119-46B2-8859-2390DC870597}" type="datetimeFigureOut">
              <a:rPr lang="zh-TW" altLang="en-US" smtClean="0"/>
              <a:pPr/>
              <a:t>2023/7/25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8687-F831-4926-85BF-8CC016E7B6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萬福源頭</a:t>
            </a:r>
          </a:p>
        </p:txBody>
      </p:sp>
    </p:spTree>
    <p:extLst>
      <p:ext uri="{BB962C8B-B14F-4D97-AF65-F5344CB8AC3E}">
        <p14:creationId xmlns="" xmlns:p14="http://schemas.microsoft.com/office/powerpoint/2010/main" val="133707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我受恩惠  何其寬洪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日日增新無從報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619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此後惟願  事主盡忠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一心戀主蒙引導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677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惜我愚心易失正途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去行邪道冒危險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19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今將身心獻與救主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使我傳揚主恩典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364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救主耶穌  萬福源頭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懇求垂聽我頌揚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730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主賜恩惠  如川湧流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應當高歌詠無疆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106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天上使者高聲讚美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和諧歌頌無晝夜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988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我受恩惠比祂加倍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尤當讚美常感謝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102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132</a:t>
            </a:r>
            <a: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禱告良辰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51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禱告良辰何等歡欣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能忘俗慮靜拜真神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( 1 )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217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救主耶穌  萬福源頭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懇求垂聽我頌揚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730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施恩座前誠敬下俯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諸般所欲祈求天父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( 1 )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268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昔時遇難主常保佑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心中憂患屢蒙解救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( 1 )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151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得此恩時即能敵魔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知他詭計不入網羅</a:t>
            </a:r>
            <a:endParaRPr lang="vi-V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( 1 )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053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禱告良辰何等歡欣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言入主耳如香上聞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( 2 )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612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上主誠信必然憐憫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給我降福賜恩無盡</a:t>
            </a:r>
            <a:endParaRPr lang="vi-V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( 2 )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404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昔曾命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我求拜主面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信主言語靠主恩眷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( 2 )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78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今就恩座我跪主前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一切憂慮託主在天</a:t>
            </a:r>
            <a:endParaRPr lang="vi-V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( 2 )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816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禱告良辰何等歡欣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每逢求主安慰我心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( 3 )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998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臨危遙望迦南美地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喜脱塵世飛騰展翅</a:t>
            </a:r>
            <a:endParaRPr lang="vi-V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( 3 )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298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我必上升領主獎賞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畏懼消失神淸氣爽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( 3 )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90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主賜恩惠  如川湧流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應當高歌詠無疆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106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將到天門半空歡呼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我禱靈驗立見耶穌</a:t>
            </a:r>
            <a:endParaRPr lang="vi-V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( 3 )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23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昔曾命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我求拜主面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信主言語靠主恩眷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( 2 )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78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今就恩座我跪主前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一切憂慮託主在天</a:t>
            </a:r>
            <a:endParaRPr lang="vi-V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( 2 )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816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天上使者高聲讚美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和諧歌頌無晝夜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988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我受恩惠比祂加倍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尤當讚美常感謝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102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此時立碑  記主恩慈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效法士師撒母耳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516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主曾保護  直到現時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總不離棄到末日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242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耶穌看我如羊失群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離開天父去遙遠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890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自流寶血救我罪身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親來引我歸羊圈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28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19</TotalTime>
  <Words>440</Words>
  <Application>Microsoft Office PowerPoint</Application>
  <PresentationFormat>自訂</PresentationFormat>
  <Paragraphs>92</Paragraphs>
  <Slides>32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佈景主題1</vt:lpstr>
      <vt:lpstr>宣道詩 9 萬福源頭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宣道詩 132 禱告良辰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萬福源頭</dc:title>
  <dc:creator>大唐</dc:creator>
  <cp:lastModifiedBy>PowerPoint</cp:lastModifiedBy>
  <cp:revision>8</cp:revision>
  <dcterms:created xsi:type="dcterms:W3CDTF">2017-12-28T13:04:17Z</dcterms:created>
  <dcterms:modified xsi:type="dcterms:W3CDTF">2023-07-25T12:18:31Z</dcterms:modified>
</cp:coreProperties>
</file>