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322" r:id="rId2"/>
    <p:sldId id="496" r:id="rId3"/>
    <p:sldId id="527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  <p:sldId id="560" r:id="rId37"/>
    <p:sldId id="561" r:id="rId38"/>
    <p:sldId id="562" r:id="rId39"/>
    <p:sldId id="563" r:id="rId40"/>
    <p:sldId id="564" r:id="rId41"/>
    <p:sldId id="565" r:id="rId42"/>
    <p:sldId id="566" r:id="rId43"/>
    <p:sldId id="567" r:id="rId44"/>
    <p:sldId id="568" r:id="rId45"/>
    <p:sldId id="569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7"/>
    <p:restoredTop sz="94659"/>
  </p:normalViewPr>
  <p:slideViewPr>
    <p:cSldViewPr snapToGrid="0">
      <p:cViewPr varScale="1">
        <p:scale>
          <a:sx n="83" d="100"/>
          <a:sy n="83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FB62-7F22-D74A-A53A-00C55B4FFF29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B279C-C05D-604F-81E3-61FC3808CA1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857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51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EB635-CC55-02E3-A348-86A2C7B6E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5D8869-554E-CB90-0CE0-43BB17C2D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0ECED0-B70F-4B78-EDFE-6D51A9ED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786FD-4FCF-00ED-6F2C-EDC37D3C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EC6BF-25F5-853A-A2C6-A3031E8E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152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570B3-A6E3-687A-AAA8-BCE94FA7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492507-43E8-C74F-13E8-22639558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56DA64-560F-D3D2-13EE-2120FCB7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7BEC23-6A54-BE6F-D461-9A415F91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F466BA-B995-92FC-0C40-E8856E59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650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3A95E4-5656-AD4D-0E81-2C249D975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2E1746-BD22-F84F-B230-D0C120B78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A7B39A-C29B-7D72-3F02-5369DC52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C4B150-B45F-8587-318A-CD615E01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F71A9-89C7-B1A6-E07C-F8DE70BE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773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811E9-3ADB-2CB4-5AE0-1F81E91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DBE6E-9D4D-57A5-7549-F8B910C3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03547F-B868-9312-330E-73C228E2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877D6C-2924-F986-31F3-55388DCF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363AE4-A10B-EA6B-009E-B3A8A656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16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CBF44-3012-A75B-0E6E-8859ED37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822138-4AD7-8B93-6844-6B1D177E3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B459E6-EFE3-5BC0-FB9B-9805DB15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DC3D23-42AD-48B9-C0AC-854EA590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4F44BF-278E-1EEA-1E57-24B2789E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4952-387F-1402-E685-7EDB0918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2AA7F-9AA1-28C5-FDAC-4CD08D238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EF1B4D-A454-45A9-9F29-115630D9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53B665-DAA0-1A5C-32CC-39D453CE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C258AC-954E-A659-8E30-A3F4DEE2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C2BD0-83A0-E329-2C9F-EA90A316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9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15B50-A005-B4E9-4767-59860455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C7F482-DA3C-08B6-3784-03BDC9EB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93DEA4-273E-36D3-2086-1EEAF2CC5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5FC7AF-F225-0E38-CEA8-A910A93FA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870A3E-11BC-FC3C-D386-90BD67B6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DE7601-89E9-C3D8-49F0-7619C229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5E0BA9-3FBB-DA4D-4FD6-FEBF0B55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D4951-7431-D390-DC00-AE3C0CDB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4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805A7-D828-7A1B-B28B-F65B6930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ADF246-25C1-B353-EC51-C782E297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3BE5B7-690B-C609-BD6E-C5961263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836E75-8C2B-DEFF-DC32-EA862930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463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6D8E90-1E7E-6AD2-AE2E-7674C6A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53240A-3792-BAB9-1A9E-75A11D06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780C40-9E70-D613-634B-F2679A66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37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21621-8712-0692-E7A3-1372576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E1B80-D954-35A8-F509-F9C3FD826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AB784F-8737-E69D-07F4-32AC16F0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46AFEF-7A4E-41F0-B731-32A10624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FD4D1E-86BC-0826-EED6-7B6B21D1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B5A637-8D23-5D6F-03CF-17A2E020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874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7FF5A-04D7-3C7B-4C0C-3B8D6E01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6936C9-0560-F086-72F9-3191CE01A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72BF1D-2AE6-628E-6B6B-694E7E970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387C15-5DAA-9A5C-E28D-F562922E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246114-74CD-2D39-887E-0A8DED95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651684-6C33-5864-C279-6756AA92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600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41EBA0-62D6-22BE-2389-5DB02892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F8CCBC-C5D3-77EF-D200-4E9B8C4D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C759E-E0E2-E553-F32A-D00EBB60B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962A-2FAB-7048-A213-15421721EBB3}" type="datetimeFigureOut">
              <a:rPr kumimoji="1" lang="zh-TW" altLang="en-US" smtClean="0"/>
              <a:t>2023/8/22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AB8588-641C-122F-8CDB-F146DE33F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E24CDA-6460-7AC6-2332-A1636523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35B4-1C6C-F04A-8CD5-C94C9EE43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948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786559"/>
            <a:ext cx="12192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9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我讚美祢  主耶和華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祢的榮耀充滿在天地之上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64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耶和華坐著為王</a:t>
            </a:r>
          </a:p>
        </p:txBody>
      </p:sp>
    </p:spTree>
    <p:extLst>
      <p:ext uri="{BB962C8B-B14F-4D97-AF65-F5344CB8AC3E}">
        <p14:creationId xmlns:p14="http://schemas.microsoft.com/office/powerpoint/2010/main" val="395012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耶和華坐著為王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洪水氾濫的時候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109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耶和華坐著為王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直到永遠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386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耶和華坐著為王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狂風巨浪的時候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312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耶和華坐著為王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直到永遠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68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耶和華超乎萬民之上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祢的榮耀高過諸天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0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我讚美祢  主耶和華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唯有祢  祢的名被尊崇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36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耶和華超乎萬民之上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祢的榮耀高過諸天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740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我讚美祢  主耶和華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祢的榮耀充滿在天地之上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59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耶和華坐著為王</a:t>
            </a:r>
          </a:p>
        </p:txBody>
      </p:sp>
    </p:spTree>
    <p:extLst>
      <p:ext uri="{BB962C8B-B14F-4D97-AF65-F5344CB8AC3E}">
        <p14:creationId xmlns:p14="http://schemas.microsoft.com/office/powerpoint/2010/main" val="111113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耶和華必賜力量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耶和華必賜平安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16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我從深處求告祢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祢聆聽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053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耶和華必賜力量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耶和華必賜平安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70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因祢豐盛的救恩我仰望祢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04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耶和華超乎萬民之上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祢的榮耀高過諸天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72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我讚美祢  主耶和華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唯有祢  祢的名被尊崇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433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耶和華超乎萬民之上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祢的榮耀高過諸天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32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我讚美祢  主耶和華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祢的榮耀充滿在天地之上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62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我讚美祢  主耶和華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祢的榮耀充滿在天地之上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01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耶和華靠近傷心的人</a:t>
            </a:r>
          </a:p>
        </p:txBody>
      </p:sp>
    </p:spTree>
    <p:extLst>
      <p:ext uri="{BB962C8B-B14F-4D97-AF65-F5344CB8AC3E}">
        <p14:creationId xmlns:p14="http://schemas.microsoft.com/office/powerpoint/2010/main" val="214111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耶和華坐著為王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洪水氾濫的時候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219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耶和華近傷心的人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拯救靈性痛悔的人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157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我的心感受主恩的美善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敬畏祂的什麼都不缺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0546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耶和華近傷心的人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拯救靈性痛悔的人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413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我的心感受主恩的美善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敬畏祂的什麼都不缺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794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我要時時稱頌耶和華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讚美祂的話必常在我口中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7218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我的心要因為耶和華誇耀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謙卑人聽見就要大喜樂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073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耶和華靠近傷心的人</a:t>
            </a:r>
          </a:p>
        </p:txBody>
      </p:sp>
    </p:spTree>
    <p:extLst>
      <p:ext uri="{BB962C8B-B14F-4D97-AF65-F5344CB8AC3E}">
        <p14:creationId xmlns:p14="http://schemas.microsoft.com/office/powerpoint/2010/main" val="2477074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耶和華垂聽困苦人呼求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救我脫離一切患難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4262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祂必在四圍安營搭救我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信靠祂的什麼都不缺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0747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我要時時稱頌耶和華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讚美祂的話必常在我口中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206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耶和華坐著為王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直到永遠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221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我的心要因為耶和華誇耀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謙卑人聽見就要大喜樂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55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我要時時稱頌耶和華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讚美祂的話必常在我口中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115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我的心要因為耶和華誇耀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謙卑人聽見就要大喜樂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4963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耶和華近傷心的人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拯救靈性痛悔的人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8950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我的心感受主恩的美善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敬畏祂的什麼都不缺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3571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信靠祂的什麼都不缺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27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耶和華坐著為王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狂風巨浪的時候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30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耶和華坐著為王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直到永遠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894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耶和華超乎萬民之上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祢的榮耀高過諸天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870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我讚美祢  主耶和華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唯有祢  祢的名被尊崇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062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耶和華超乎萬民之上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祢的榮耀高過諸天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628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585</Words>
  <Application>Microsoft Macintosh PowerPoint</Application>
  <PresentationFormat>寬螢幕</PresentationFormat>
  <Paragraphs>124</Paragraphs>
  <Slides>45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Microsoft JhengHei</vt:lpstr>
      <vt:lpstr>Microsoft JhengHei</vt:lpstr>
      <vt:lpstr>Arial</vt:lpstr>
      <vt:lpstr>Calibri</vt:lpstr>
      <vt:lpstr>Calibri Light</vt:lpstr>
      <vt:lpstr>Office 佈景主題</vt:lpstr>
      <vt:lpstr>宣召</vt:lpstr>
      <vt:lpstr>耶和華坐著為王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耶和華坐著為王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耶和華靠近傷心的人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耶和華靠近傷心的人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may</dc:creator>
  <cp:lastModifiedBy>may</cp:lastModifiedBy>
  <cp:revision>1</cp:revision>
  <dcterms:created xsi:type="dcterms:W3CDTF">2023-08-22T04:33:45Z</dcterms:created>
  <dcterms:modified xsi:type="dcterms:W3CDTF">2023-08-22T04:53:36Z</dcterms:modified>
</cp:coreProperties>
</file>