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3" r:id="rId5"/>
    <p:sldId id="264" r:id="rId6"/>
    <p:sldId id="283" r:id="rId7"/>
    <p:sldId id="284" r:id="rId8"/>
    <p:sldId id="285" r:id="rId9"/>
    <p:sldId id="286" r:id="rId10"/>
    <p:sldId id="288" r:id="rId11"/>
    <p:sldId id="289" r:id="rId12"/>
    <p:sldId id="287" r:id="rId13"/>
    <p:sldId id="291" r:id="rId14"/>
    <p:sldId id="270" r:id="rId15"/>
    <p:sldId id="274" r:id="rId16"/>
    <p:sldId id="278" r:id="rId17"/>
    <p:sldId id="275" r:id="rId18"/>
    <p:sldId id="280" r:id="rId19"/>
    <p:sldId id="276" r:id="rId20"/>
    <p:sldId id="281" r:id="rId21"/>
    <p:sldId id="282" r:id="rId22"/>
    <p:sldId id="279" r:id="rId23"/>
    <p:sldId id="277" r:id="rId24"/>
    <p:sldId id="292" r:id="rId25"/>
    <p:sldId id="293" r:id="rId26"/>
    <p:sldId id="29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1495-393D-4C5F-8CA3-E392AC1A89A7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7CE7-5A07-40BA-9D42-C5915B6C1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1495-393D-4C5F-8CA3-E392AC1A89A7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7CE7-5A07-40BA-9D42-C5915B6C1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1495-393D-4C5F-8CA3-E392AC1A89A7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7CE7-5A07-40BA-9D42-C5915B6C1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1495-393D-4C5F-8CA3-E392AC1A89A7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7CE7-5A07-40BA-9D42-C5915B6C1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1495-393D-4C5F-8CA3-E392AC1A89A7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7CE7-5A07-40BA-9D42-C5915B6C1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1495-393D-4C5F-8CA3-E392AC1A89A7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7CE7-5A07-40BA-9D42-C5915B6C1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1495-393D-4C5F-8CA3-E392AC1A89A7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7CE7-5A07-40BA-9D42-C5915B6C1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1495-393D-4C5F-8CA3-E392AC1A89A7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7CE7-5A07-40BA-9D42-C5915B6C1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1495-393D-4C5F-8CA3-E392AC1A89A7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7CE7-5A07-40BA-9D42-C5915B6C1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1495-393D-4C5F-8CA3-E392AC1A89A7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7CE7-5A07-40BA-9D42-C5915B6C1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1495-393D-4C5F-8CA3-E392AC1A89A7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7CE7-5A07-40BA-9D42-C5915B6C1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F1495-393D-4C5F-8CA3-E392AC1A89A7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A7CE7-5A07-40BA-9D42-C5915B6C1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生命在</a:t>
            </a:r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355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我要以生命來讚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我要盡全力來讚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13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全心讚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力讚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我的盼望在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47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力量在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盼望在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在於  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( 2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 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78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00240"/>
            <a:ext cx="12192000" cy="3561046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在於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在於  在於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en-US" altLang="zh-CN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在於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78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一顆謙卑的心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你給我一顆謙卑的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我一顆受教的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一顆謙卑的心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讓我能走在你的旨意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命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一顆謙卑的心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幫助我更多的禱告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幫助我更深的倚靠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一顆謙卑的心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單單相信你  深深敬畏你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一生要跟隨你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一顆謙卑的心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你給我一顆謙卑的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我一顆受教的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一顆謙卑的心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讓我能走在你的旨意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生命在於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力量在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盼望在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在於  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( 2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 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62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一顆謙卑的心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幫助我更多的禱告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幫助我更深的倚靠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一顆謙卑的心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單單相信你  深深敬畏你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一生要跟隨你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一顆謙卑的心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幫助我更多的禱告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幫助我更深的倚靠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一顆謙卑的心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單單相信你  深深敬畏你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一生要跟隨你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一顆謙卑的心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幫助我更多的禱告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幫助我更深的倚靠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一顆謙卑的心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單單相信你  深深敬畏你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一生要跟隨你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一顆謙卑的心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單單相信你  深深敬畏你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一生要跟隨你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我要以生命來讚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我要盡全力來讚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13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全心讚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力讚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我的盼望在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47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力量在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盼望在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在於  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( 2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 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78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生命在</a:t>
            </a:r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355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生命在於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力量在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盼望在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在於  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( 2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 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62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我要以生命來讚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我要盡全力來讚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13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全心讚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力讚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我的盼望在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47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92</TotalTime>
  <Words>429</Words>
  <Application>Microsoft Office PowerPoint</Application>
  <PresentationFormat>自訂</PresentationFormat>
  <Paragraphs>86</Paragraphs>
  <Slides>26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佈景主題1</vt:lpstr>
      <vt:lpstr>生命在於祢</vt:lpstr>
      <vt:lpstr>投影片 2</vt:lpstr>
      <vt:lpstr>投影片 3</vt:lpstr>
      <vt:lpstr>投影片 4</vt:lpstr>
      <vt:lpstr>投影片 5</vt:lpstr>
      <vt:lpstr>生命在於祢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一顆謙卑的心</vt:lpstr>
      <vt:lpstr>一顆謙卑的心</vt:lpstr>
      <vt:lpstr>一顆謙卑的心</vt:lpstr>
      <vt:lpstr>一顆謙卑的心</vt:lpstr>
      <vt:lpstr>一顆謙卑的心</vt:lpstr>
      <vt:lpstr>一顆謙卑的心</vt:lpstr>
      <vt:lpstr>一顆謙卑的心</vt:lpstr>
      <vt:lpstr>一顆謙卑的心</vt:lpstr>
      <vt:lpstr>一顆謙卑的心</vt:lpstr>
      <vt:lpstr>一顆謙卑的心</vt:lpstr>
      <vt:lpstr>一顆謙卑的心</vt:lpstr>
      <vt:lpstr>一顆謙卑的心</vt:lpstr>
      <vt:lpstr>一顆謙卑的心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生命在於你</dc:title>
  <dc:creator>Microsoft Windows</dc:creator>
  <cp:lastModifiedBy>PowerPoint</cp:lastModifiedBy>
  <cp:revision>13</cp:revision>
  <dcterms:created xsi:type="dcterms:W3CDTF">2013-01-21T08:53:45Z</dcterms:created>
  <dcterms:modified xsi:type="dcterms:W3CDTF">2023-08-31T12:40:45Z</dcterms:modified>
</cp:coreProperties>
</file>