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07/09/2023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33067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07/09/2023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05073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07/09/2023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36489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07/09/2023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93119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07/09/2023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94649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07/09/2023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67635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07/09/2023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12575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07/09/2023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3459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07/09/2023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22559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07/09/2023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83030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07/09/2023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81133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3E67-23AB-4270-A655-B0CA2F941678}" type="datetimeFigureOut">
              <a:rPr lang="vi-VN" smtClean="0"/>
              <a:pPr/>
              <a:t>07/09/2023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84814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68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68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953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148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當稱謝進入他的門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當讚美進入他的院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313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967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989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40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74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747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989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9534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406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747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x2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747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958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我的眼光和心思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注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視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你，喔！耶穌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98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隨著你心律動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甜蜜的靈來充滿我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658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放下為自己抓住的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放手交給你，我的主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26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我願使你歡喜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對你的愛不斷湧流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7421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我生命氣息全然為你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1137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無悔地付出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只願你心得滿足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122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1484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我生命氣息全然為你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063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全心來獻上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最深刻真摯的愛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0224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9588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我的眼光和心思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注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視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你，喔！耶穌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987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隨著你心律動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甜蜜的靈來充滿我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6587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放下為自己抓住的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放手交給你，我的主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261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我願使你歡喜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對你的愛不斷湧流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7421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我生命氣息全然為你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1137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無悔地付出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只願你心得滿足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1229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我生命氣息全然為你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06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當稱謝進入他的門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當讚美進入他的院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3139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全心來獻上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最深刻真摯的愛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0224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我生命氣息全然為你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1137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無悔地付出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只願你心得滿足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1229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我生命氣息全然為你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063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全心來獻上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最深刻真摯的愛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x2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022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967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98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40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74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7472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106</TotalTime>
  <Words>573</Words>
  <Application>Microsoft Office PowerPoint</Application>
  <PresentationFormat>自訂</PresentationFormat>
  <Paragraphs>118</Paragraphs>
  <Slides>44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Theme1</vt:lpstr>
      <vt:lpstr>讓讚美飛揚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讓讚美飛揚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全然為你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全然為你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誰曾應許</dc:title>
  <dc:creator>Windows User</dc:creator>
  <cp:lastModifiedBy>PowerPoint</cp:lastModifiedBy>
  <cp:revision>11</cp:revision>
  <dcterms:created xsi:type="dcterms:W3CDTF">2023-03-09T11:18:49Z</dcterms:created>
  <dcterms:modified xsi:type="dcterms:W3CDTF">2023-09-07T12:22:12Z</dcterms:modified>
</cp:coreProperties>
</file>