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2" r:id="rId5"/>
    <p:sldId id="293" r:id="rId6"/>
    <p:sldId id="261" r:id="rId7"/>
    <p:sldId id="262" r:id="rId8"/>
    <p:sldId id="259" r:id="rId9"/>
    <p:sldId id="260" r:id="rId10"/>
    <p:sldId id="294" r:id="rId11"/>
    <p:sldId id="295" r:id="rId12"/>
    <p:sldId id="291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75" r:id="rId21"/>
    <p:sldId id="282" r:id="rId22"/>
    <p:sldId id="283" r:id="rId23"/>
    <p:sldId id="276" r:id="rId24"/>
    <p:sldId id="277" r:id="rId25"/>
    <p:sldId id="284" r:id="rId26"/>
    <p:sldId id="285" r:id="rId27"/>
    <p:sldId id="290" r:id="rId28"/>
    <p:sldId id="278" r:id="rId29"/>
    <p:sldId id="279" r:id="rId30"/>
    <p:sldId id="280" r:id="rId31"/>
    <p:sldId id="281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3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52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0C-5494-44A8-AC81-F4DD03FC15C1}" type="datetimeFigureOut">
              <a:rPr lang="vi-VN" smtClean="0"/>
              <a:pPr/>
              <a:t>12/09/2023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9448-6035-40B9-97BF-25ED1A36474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65674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0C-5494-44A8-AC81-F4DD03FC15C1}" type="datetimeFigureOut">
              <a:rPr lang="vi-VN" smtClean="0"/>
              <a:pPr/>
              <a:t>12/09/2023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9448-6035-40B9-97BF-25ED1A36474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9812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0C-5494-44A8-AC81-F4DD03FC15C1}" type="datetimeFigureOut">
              <a:rPr lang="vi-VN" smtClean="0"/>
              <a:pPr/>
              <a:t>12/09/2023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9448-6035-40B9-97BF-25ED1A36474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441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0C-5494-44A8-AC81-F4DD03FC15C1}" type="datetimeFigureOut">
              <a:rPr lang="vi-VN" smtClean="0"/>
              <a:pPr/>
              <a:t>12/09/2023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9448-6035-40B9-97BF-25ED1A36474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69611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0C-5494-44A8-AC81-F4DD03FC15C1}" type="datetimeFigureOut">
              <a:rPr lang="vi-VN" smtClean="0"/>
              <a:pPr/>
              <a:t>12/09/2023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9448-6035-40B9-97BF-25ED1A36474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524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0C-5494-44A8-AC81-F4DD03FC15C1}" type="datetimeFigureOut">
              <a:rPr lang="vi-VN" smtClean="0"/>
              <a:pPr/>
              <a:t>12/09/2023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9448-6035-40B9-97BF-25ED1A36474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40045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0C-5494-44A8-AC81-F4DD03FC15C1}" type="datetimeFigureOut">
              <a:rPr lang="vi-VN" smtClean="0"/>
              <a:pPr/>
              <a:t>12/09/2023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9448-6035-40B9-97BF-25ED1A36474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5374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0C-5494-44A8-AC81-F4DD03FC15C1}" type="datetimeFigureOut">
              <a:rPr lang="vi-VN" smtClean="0"/>
              <a:pPr/>
              <a:t>12/09/2023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9448-6035-40B9-97BF-25ED1A36474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69005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0C-5494-44A8-AC81-F4DD03FC15C1}" type="datetimeFigureOut">
              <a:rPr lang="vi-VN" smtClean="0"/>
              <a:pPr/>
              <a:t>12/09/2023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9448-6035-40B9-97BF-25ED1A36474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5189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0C-5494-44A8-AC81-F4DD03FC15C1}" type="datetimeFigureOut">
              <a:rPr lang="vi-VN" smtClean="0"/>
              <a:pPr/>
              <a:t>12/09/2023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9448-6035-40B9-97BF-25ED1A36474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78397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0C-5494-44A8-AC81-F4DD03FC15C1}" type="datetimeFigureOut">
              <a:rPr lang="vi-VN" smtClean="0"/>
              <a:pPr/>
              <a:t>12/09/2023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9448-6035-40B9-97BF-25ED1A36474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70790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2370C-5494-44A8-AC81-F4DD03FC15C1}" type="datetimeFigureOut">
              <a:rPr lang="vi-VN" smtClean="0"/>
              <a:pPr/>
              <a:t>12/09/2023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E9448-6035-40B9-97BF-25ED1A36474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7096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41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xmlns="" val="41951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58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xmlns="" val="23284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41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xmlns="" val="41951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我真深知總快不再定罪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01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主賜意外平安在我心內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61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22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xmlns="" val="38690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xmlns="" val="25566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如鹿切慕溪水</a:t>
            </a:r>
          </a:p>
        </p:txBody>
      </p:sp>
    </p:spTree>
    <p:extLst>
      <p:ext uri="{BB962C8B-B14F-4D97-AF65-F5344CB8AC3E}">
        <p14:creationId xmlns="" xmlns:p14="http://schemas.microsoft.com/office/powerpoint/2010/main" val="43033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神啊  我的心切慕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如鹿切慕溪水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75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我就主時心憂傷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身</a:t>
            </a:r>
            <a:r>
              <a:rPr lang="zh-CN" altLang="en-US" sz="6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</a:t>
            </a:r>
            <a:r>
              <a:rPr lang="zh-TW" altLang="en-US" sz="6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困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21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是我心所愛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我渴慕來敬拜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840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是我的力量盾牌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我靈單單降服於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6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是我心所愛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我渴慕來敬拜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39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有祢能滿足我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比金銀更寶貴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20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惟有祢使我心喜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是我全心所愛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697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是我的力量盾牌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我靈單單降服於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6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是我心所愛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我渴慕來敬拜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39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如鹿切慕溪水</a:t>
            </a:r>
          </a:p>
        </p:txBody>
      </p:sp>
    </p:spTree>
    <p:extLst>
      <p:ext uri="{BB962C8B-B14F-4D97-AF65-F5344CB8AC3E}">
        <p14:creationId xmlns="" xmlns:p14="http://schemas.microsoft.com/office/powerpoint/2010/main" val="43033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祢願成為我的朋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使祢是尊貴君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51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我愛祢勝過世上一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人能與祢相比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96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現蒙主愛使我心中欣然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是我的力量盾牌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我靈單單降服於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6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是我心所愛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我渴慕來敬拜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39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是我的力量盾牌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我靈單單降服於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6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是我心所愛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我渴慕來敬拜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39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神啊  我的心切慕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如鹿切慕溪水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75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是我心所愛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我渴慕來敬拜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840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58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xmlns="" val="23284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罪擔極重使我無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負起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75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仰望救主賜我力供我需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5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58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xmlns="" val="23284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</TotalTime>
  <Words>503</Words>
  <Application>Microsoft Office PowerPoint</Application>
  <PresentationFormat>自訂</PresentationFormat>
  <Paragraphs>88</Paragraphs>
  <Slides>35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Theme1</vt:lpstr>
      <vt:lpstr>宣道詩 41 主除了我罪污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宣道詩 41 主除了我罪污</vt:lpstr>
      <vt:lpstr>投影片 13</vt:lpstr>
      <vt:lpstr>投影片 14</vt:lpstr>
      <vt:lpstr>投影片 15</vt:lpstr>
      <vt:lpstr>投影片 16</vt:lpstr>
      <vt:lpstr>投影片 17</vt:lpstr>
      <vt:lpstr>如鹿切慕溪水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如鹿切慕溪水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榮耀歸主名</dc:title>
  <dc:creator>Windows User</dc:creator>
  <cp:lastModifiedBy>PowerPoint</cp:lastModifiedBy>
  <cp:revision>7</cp:revision>
  <dcterms:created xsi:type="dcterms:W3CDTF">2022-10-15T05:19:36Z</dcterms:created>
  <dcterms:modified xsi:type="dcterms:W3CDTF">2023-09-12T13:07:26Z</dcterms:modified>
</cp:coreProperties>
</file>