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94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2023/9/21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2023/9/21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2023/9/21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685800" y="534991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標題 28"/>
          <p:cNvSpPr>
            <a:spLocks noGrp="1"/>
          </p:cNvSpPr>
          <p:nvPr>
            <p:ph type="ctrTitle"/>
          </p:nvPr>
        </p:nvSpPr>
        <p:spPr>
          <a:xfrm>
            <a:off x="508000" y="4853420"/>
            <a:ext cx="11277600" cy="1222375"/>
          </a:xfrm>
        </p:spPr>
        <p:txBody>
          <a:bodyPr anchor="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6" name="日期版面配置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2023/9/21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7" name="內容版面配置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2023/9/21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685800" y="3444904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2023/9/21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240633" y="2947087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2023/9/21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標題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5" name="文字版面配置區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375259" y="1316039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4"/>
          </p:nvPr>
        </p:nvSpPr>
        <p:spPr>
          <a:xfrm>
            <a:off x="6198307" y="1316039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2023/9/21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685800" y="601980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2023/9/21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2023/9/21</a:t>
            </a:fld>
            <a:endParaRPr lang="zh-TW" altLang="en-US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85800" y="5849126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idx="2"/>
          </p:nvPr>
        </p:nvSpPr>
        <p:spPr>
          <a:xfrm>
            <a:off x="609603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2023/9/21</a:t>
            </a:fld>
            <a:endParaRPr lang="zh-TW" alt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2023/9/21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2023/9/21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2023/9/21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2023/9/21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2023/9/21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2023/9/21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2023/9/21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2023/9/21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2023/9/21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2023/9/21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2023/9/21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97555-5299-453F-AF6E-F64B2CABB4EC}" type="datetimeFigureOut">
              <a:rPr lang="zh-TW" altLang="en-US" smtClean="0"/>
              <a:pPr/>
              <a:t>2023/9/21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685800" y="105090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406400" y="1554166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2497555-5299-453F-AF6E-F64B2CABB4EC}" type="datetimeFigureOut">
              <a:rPr lang="zh-TW" altLang="en-US" smtClean="0"/>
              <a:pPr/>
              <a:t>2023/9/21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10972800" y="6477009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標題版面配置區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85800" y="105090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685800" y="1057995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86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在世間  萬有中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哪會有仿似耶穌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092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我願頌揚  竭力頌揚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主愛是奇妙浩大</a:t>
            </a:r>
          </a:p>
        </p:txBody>
      </p:sp>
    </p:spTree>
    <p:extLst>
      <p:ext uri="{BB962C8B-B14F-4D97-AF65-F5344CB8AC3E}">
        <p14:creationId xmlns:p14="http://schemas.microsoft.com/office/powerpoint/2010/main" xmlns="" val="20188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是我主  是救主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作我安穩庇護所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099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我若只有  一息尚存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也要定意敬拜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164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  要吶喊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要頌揚 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各處頌讚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眾山歡呼拍掌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2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遍野萬里也和應叫嚷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與眾海呼喊  傳揚上主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095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跳躍和唱  要述說你創造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願永愛著你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我這生不變更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086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這世上永再沒有別人像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653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  要吶喊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要頌揚 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各處頌讚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眾山歡呼拍掌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2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遍野萬里也和應叫嚷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與眾海呼喊  傳揚上主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095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在世間  萬有中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哪會有仿似耶穌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092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跳躍和唱  要述說你創造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願永愛著你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我這生不變更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086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這世上永再沒有別人像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653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足印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憶當天的那段舊夢</a:t>
            </a:r>
          </a:p>
          <a:p>
            <a:pPr algn="ctr">
              <a:buNone/>
            </a:pPr>
            <a:r>
              <a:rPr lang="zh-TW" altLang="en-US" sz="5400" dirty="0"/>
              <a:t>祂仿似與我夜裡共</a:t>
            </a:r>
            <a:r>
              <a:rPr lang="zh-TW" altLang="en-US" sz="5400" dirty="0" smtClean="0"/>
              <a:t>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沙灘</a:t>
            </a:r>
            <a:r>
              <a:rPr lang="zh-TW" altLang="en-US" sz="5400" dirty="0"/>
              <a:t>中的每段道路</a:t>
            </a:r>
          </a:p>
          <a:p>
            <a:pPr algn="ctr">
              <a:buNone/>
            </a:pPr>
            <a:r>
              <a:rPr lang="zh-TW" altLang="en-US" sz="5400" dirty="0"/>
              <a:t>編出你與我兩雙足印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足印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漫漫路無論多少崎嶇</a:t>
            </a:r>
          </a:p>
          <a:p>
            <a:pPr algn="ctr">
              <a:buNone/>
            </a:pPr>
            <a:r>
              <a:rPr lang="zh-TW" altLang="en-US" sz="5400" dirty="0"/>
              <a:t>都有基督緊握我</a:t>
            </a:r>
            <a:r>
              <a:rPr lang="zh-TW" altLang="en-US" sz="5400" dirty="0" smtClean="0"/>
              <a:t>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遇</a:t>
            </a:r>
            <a:r>
              <a:rPr lang="zh-TW" altLang="en-US" sz="5400" dirty="0"/>
              <a:t>寂寞但也不孤單</a:t>
            </a:r>
          </a:p>
          <a:p>
            <a:pPr algn="ctr">
              <a:buNone/>
            </a:pPr>
            <a:r>
              <a:rPr lang="zh-TW" altLang="en-US" sz="5400" dirty="0"/>
              <a:t>明白你是共行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足印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回望我過去多少的失意</a:t>
            </a:r>
          </a:p>
          <a:p>
            <a:pPr algn="ctr">
              <a:buNone/>
            </a:pPr>
            <a:r>
              <a:rPr lang="zh-TW" altLang="en-US" sz="5400" dirty="0"/>
              <a:t>但你每次每次也</a:t>
            </a:r>
            <a:r>
              <a:rPr lang="zh-TW" altLang="en-US" sz="5400" dirty="0" smtClean="0"/>
              <a:t>在旁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TW" altLang="en-US" sz="5400" dirty="0"/>
              <a:t>你抹我淚痕</a:t>
            </a:r>
          </a:p>
          <a:p>
            <a:pPr algn="ctr">
              <a:buNone/>
            </a:pPr>
            <a:r>
              <a:rPr lang="zh-TW" altLang="en-US" sz="5400" dirty="0"/>
              <a:t>是你揹我經過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足印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祂當天親身的應許</a:t>
            </a:r>
          </a:p>
          <a:p>
            <a:pPr algn="ctr">
              <a:buNone/>
            </a:pPr>
            <a:r>
              <a:rPr lang="zh-TW" altLang="en-US" sz="5400" dirty="0"/>
              <a:t>祂必會與我伴結前</a:t>
            </a:r>
            <a:r>
              <a:rPr lang="zh-TW" altLang="en-US" sz="5400" dirty="0" smtClean="0"/>
              <a:t>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一生</a:t>
            </a:r>
            <a:r>
              <a:rPr lang="zh-TW" altLang="en-US" sz="5400" dirty="0"/>
              <a:t>中的每段道路</a:t>
            </a:r>
          </a:p>
          <a:p>
            <a:pPr algn="ctr">
              <a:buNone/>
            </a:pPr>
            <a:r>
              <a:rPr lang="zh-TW" altLang="en-US" sz="5400" dirty="0"/>
              <a:t>都必會帶領我經過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足印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路漸盡回望我的一生</a:t>
            </a:r>
          </a:p>
          <a:p>
            <a:pPr algn="ctr">
              <a:buNone/>
            </a:pPr>
            <a:r>
              <a:rPr lang="zh-TW" altLang="en-US" sz="5400" dirty="0"/>
              <a:t>雖有祂一起的腳</a:t>
            </a:r>
            <a:r>
              <a:rPr lang="zh-TW" altLang="en-US" sz="5400" dirty="0" smtClean="0"/>
              <a:t>蹤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但</a:t>
            </a:r>
            <a:r>
              <a:rPr lang="zh-TW" altLang="en-US" sz="5400" dirty="0"/>
              <a:t>絕望並困境之中</a:t>
            </a:r>
          </a:p>
          <a:p>
            <a:pPr algn="ctr">
              <a:buNone/>
            </a:pPr>
            <a:r>
              <a:rPr lang="zh-TW" altLang="en-US" sz="5400" dirty="0"/>
              <a:t>全是孤單足印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足印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回望我過去多少的失意</a:t>
            </a:r>
          </a:p>
          <a:p>
            <a:pPr algn="ctr">
              <a:buNone/>
            </a:pPr>
            <a:r>
              <a:rPr lang="zh-TW" altLang="en-US" sz="5400" dirty="0"/>
              <a:t>但你每次每次也</a:t>
            </a:r>
            <a:r>
              <a:rPr lang="zh-TW" altLang="en-US" sz="5400" dirty="0" smtClean="0"/>
              <a:t>在旁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TW" altLang="en-US" sz="5400" dirty="0"/>
              <a:t>你抹我淚痕</a:t>
            </a:r>
          </a:p>
          <a:p>
            <a:pPr algn="ctr">
              <a:buNone/>
            </a:pPr>
            <a:r>
              <a:rPr lang="zh-TW" altLang="en-US" sz="5400" dirty="0"/>
              <a:t>是你揹我經過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足印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每次我心中多悲傷</a:t>
            </a:r>
          </a:p>
          <a:p>
            <a:pPr algn="ctr">
              <a:buNone/>
            </a:pPr>
            <a:r>
              <a:rPr lang="zh-TW" altLang="en-US" sz="5400" dirty="0"/>
              <a:t>祂怎卻遠去剩我</a:t>
            </a:r>
            <a:r>
              <a:rPr lang="zh-TW" altLang="en-US" sz="5400" dirty="0" smtClean="0"/>
              <a:t>獨行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每次</a:t>
            </a:r>
            <a:r>
              <a:rPr lang="zh-TW" altLang="en-US" sz="5400" dirty="0"/>
              <a:t>我感到是寂寞</a:t>
            </a:r>
          </a:p>
          <a:p>
            <a:pPr algn="ctr">
              <a:buNone/>
            </a:pPr>
            <a:r>
              <a:rPr lang="zh-TW" altLang="en-US" sz="5400" dirty="0"/>
              <a:t>祂怎卻遠去剩我孤單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足印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默默地在我身邊的主</a:t>
            </a:r>
          </a:p>
          <a:p>
            <a:pPr algn="ctr">
              <a:buNone/>
            </a:pPr>
            <a:r>
              <a:rPr lang="zh-TW" altLang="en-US" sz="5400" dirty="0"/>
              <a:t>跟我低聲輕輕</a:t>
            </a:r>
            <a:r>
              <a:rPr lang="zh-TW" altLang="en-US" sz="5400" dirty="0" smtClean="0"/>
              <a:t>說出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在</a:t>
            </a:r>
            <a:r>
              <a:rPr lang="zh-TW" altLang="en-US" sz="5400" dirty="0"/>
              <a:t>絕望路裡的一雙</a:t>
            </a:r>
          </a:p>
          <a:p>
            <a:pPr algn="ctr">
              <a:buNone/>
            </a:pPr>
            <a:r>
              <a:rPr lang="zh-TW" altLang="en-US" sz="5400" dirty="0"/>
              <a:t>原是我的足印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我願頌揚  竭力頌揚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主愛是奇妙浩大</a:t>
            </a:r>
          </a:p>
        </p:txBody>
      </p:sp>
    </p:spTree>
    <p:extLst>
      <p:ext uri="{BB962C8B-B14F-4D97-AF65-F5344CB8AC3E}">
        <p14:creationId xmlns:p14="http://schemas.microsoft.com/office/powerpoint/2010/main" xmlns="" val="20188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足印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回望我過去多少的失意</a:t>
            </a:r>
          </a:p>
          <a:p>
            <a:pPr algn="ctr">
              <a:buNone/>
            </a:pPr>
            <a:r>
              <a:rPr lang="zh-TW" altLang="en-US" sz="5400" dirty="0"/>
              <a:t>但你每次每次也</a:t>
            </a:r>
            <a:r>
              <a:rPr lang="zh-TW" altLang="en-US" sz="5400" dirty="0" smtClean="0"/>
              <a:t>在旁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TW" altLang="en-US" sz="5400" dirty="0"/>
              <a:t>你抹我淚痕</a:t>
            </a:r>
          </a:p>
          <a:p>
            <a:pPr algn="ctr">
              <a:buNone/>
            </a:pPr>
            <a:r>
              <a:rPr lang="zh-TW" altLang="en-US" sz="5400" dirty="0"/>
              <a:t>是你揹我經過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足印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默默地在我身邊的主</a:t>
            </a:r>
          </a:p>
          <a:p>
            <a:pPr algn="ctr">
              <a:buNone/>
            </a:pPr>
            <a:r>
              <a:rPr lang="zh-TW" altLang="en-US" sz="5400" dirty="0"/>
              <a:t>跟我低聲輕輕</a:t>
            </a:r>
            <a:r>
              <a:rPr lang="zh-TW" altLang="en-US" sz="5400" dirty="0" smtClean="0"/>
              <a:t>說出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在</a:t>
            </a:r>
            <a:r>
              <a:rPr lang="zh-TW" altLang="en-US" sz="5400" dirty="0"/>
              <a:t>絕望路裡的一雙</a:t>
            </a:r>
          </a:p>
          <a:p>
            <a:pPr algn="ctr">
              <a:buNone/>
            </a:pPr>
            <a:r>
              <a:rPr lang="zh-TW" altLang="en-US" sz="5400" dirty="0"/>
              <a:t>原是我的足印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足印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前</a:t>
            </a:r>
            <a:r>
              <a:rPr lang="zh-TW" altLang="en-US" sz="5400" dirty="0"/>
              <a:t>路有你共行</a:t>
            </a:r>
          </a:p>
          <a:p>
            <a:pPr algn="ctr">
              <a:buNone/>
            </a:pPr>
            <a:r>
              <a:rPr lang="zh-TW" altLang="en-US" sz="5400" dirty="0"/>
              <a:t>留下雙雙足印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是我主  是救主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作我安穩庇護所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099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我若只有  一息尚存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也要定意敬拜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164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  要吶喊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要頌揚 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各處頌讚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眾山歡呼拍掌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2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遍野萬里也和應叫嚷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與眾海呼喊  傳揚上主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095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跳躍和唱  要述說你創造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願永愛著你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我這生不變更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086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這世上永再沒有別人像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653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旅程">
  <a:themeElements>
    <a:clrScheme name="旅程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旅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旅程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10</TotalTime>
  <Words>513</Words>
  <Application>Microsoft Office PowerPoint</Application>
  <PresentationFormat>自訂</PresentationFormat>
  <Paragraphs>91</Paragraphs>
  <Slides>32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32</vt:i4>
      </vt:variant>
    </vt:vector>
  </HeadingPairs>
  <TitlesOfParts>
    <vt:vector size="34" baseType="lpstr">
      <vt:lpstr>佈景主題1</vt:lpstr>
      <vt:lpstr>旅程</vt:lpstr>
      <vt:lpstr>獻上頌讚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足印</vt:lpstr>
      <vt:lpstr>足印</vt:lpstr>
      <vt:lpstr>足印</vt:lpstr>
      <vt:lpstr>足印</vt:lpstr>
      <vt:lpstr>足印</vt:lpstr>
      <vt:lpstr>足印</vt:lpstr>
      <vt:lpstr>足印</vt:lpstr>
      <vt:lpstr>足印</vt:lpstr>
      <vt:lpstr>足印</vt:lpstr>
      <vt:lpstr>足印</vt:lpstr>
      <vt:lpstr>足印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獻上頌讚</dc:title>
  <dc:creator>DAIDUONG</dc:creator>
  <cp:lastModifiedBy>PowerPoint</cp:lastModifiedBy>
  <cp:revision>5</cp:revision>
  <dcterms:created xsi:type="dcterms:W3CDTF">2014-01-11T23:48:46Z</dcterms:created>
  <dcterms:modified xsi:type="dcterms:W3CDTF">2023-09-21T12:12:35Z</dcterms:modified>
</cp:coreProperties>
</file>