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66" r:id="rId5"/>
    <p:sldId id="267" r:id="rId6"/>
    <p:sldId id="258" r:id="rId7"/>
    <p:sldId id="268" r:id="rId8"/>
    <p:sldId id="259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81" r:id="rId18"/>
    <p:sldId id="282" r:id="rId19"/>
    <p:sldId id="283" r:id="rId20"/>
    <p:sldId id="284" r:id="rId21"/>
    <p:sldId id="260" r:id="rId22"/>
    <p:sldId id="261" r:id="rId23"/>
    <p:sldId id="262" r:id="rId24"/>
    <p:sldId id="263" r:id="rId25"/>
    <p:sldId id="264" r:id="rId26"/>
    <p:sldId id="277" r:id="rId27"/>
    <p:sldId id="278" r:id="rId28"/>
    <p:sldId id="279" r:id="rId29"/>
    <p:sldId id="280" r:id="rId30"/>
    <p:sldId id="285" r:id="rId31"/>
    <p:sldId id="286" r:id="rId3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4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2023/9/26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2023/9/26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2023/9/26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3AE62-F810-43A7-A0C3-BE00E20AE505}" type="datetimeFigureOut">
              <a:rPr lang="zh-TW" altLang="en-US" smtClean="0"/>
              <a:pPr/>
              <a:t>2023/9/26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4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和平之君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得勝者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4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古今的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折服於祢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造物主今高唱祢名字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安慰</a:t>
            </a: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者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憑主恩典憐憫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令我滿心溫暖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勞苦可得</a:t>
            </a: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安靜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行走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於孤單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困惑裡面有主傾聽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心可得</a:t>
            </a: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歡樂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祈禱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的必得勝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勞苦可得</a:t>
            </a: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安靜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行走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於孤單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困惑裡面有主傾聽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心可得</a:t>
            </a: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歡樂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4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古今的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折服於祢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祈禱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的必得勝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地至高是我主</a:t>
            </a:r>
          </a:p>
        </p:txBody>
      </p:sp>
    </p:spTree>
    <p:extLst>
      <p:ext uri="{BB962C8B-B14F-4D97-AF65-F5344CB8AC3E}">
        <p14:creationId xmlns="" xmlns:p14="http://schemas.microsoft.com/office/powerpoint/2010/main" val="6837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靈內甦醒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心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獻頌讚歌聲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翅膀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願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恩救拯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4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願榮耀歸主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唱頌讚新歌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琴和應瑟奏鳴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樂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20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光高照諸天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35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恩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慈信實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17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靈內甦醒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心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獻頌讚歌聲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翅膀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願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恩救拯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4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願榮耀歸主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唱頌讚新歌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琴和應瑟奏鳴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樂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20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光高照諸天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35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恩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慈信實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17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造物主今高唱祢名字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安慰</a:t>
            </a: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者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光高照諸天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35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恩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慈信實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17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憑主恩典憐憫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令我滿心溫暖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勞苦可得</a:t>
            </a: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安靜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行走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於孤單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困惑裡面有主傾聽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心可得</a:t>
            </a: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歡樂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祈禱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的必得勝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4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和平之君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得勝者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122</TotalTime>
  <Words>488</Words>
  <Application>Microsoft Office PowerPoint</Application>
  <PresentationFormat>如螢幕大小 (16:9)</PresentationFormat>
  <Paragraphs>91</Paragraphs>
  <Slides>31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佈景主題1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全地至高是我主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因主的名</dc:title>
  <dc:creator>User</dc:creator>
  <cp:lastModifiedBy>PowerPoint</cp:lastModifiedBy>
  <cp:revision>15</cp:revision>
  <dcterms:created xsi:type="dcterms:W3CDTF">2017-06-06T12:06:37Z</dcterms:created>
  <dcterms:modified xsi:type="dcterms:W3CDTF">2023-09-26T13:02:47Z</dcterms:modified>
</cp:coreProperties>
</file>