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xmlns="" val="2823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3143248"/>
            <a:ext cx="10972800" cy="2982917"/>
          </a:xfrm>
        </p:spPr>
        <p:txBody>
          <a:bodyPr/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  <p:extLst>
      <p:ext uri="{BB962C8B-B14F-4D97-AF65-F5344CB8AC3E}">
        <p14:creationId xmlns:p14="http://schemas.microsoft.com/office/powerpoint/2010/main" xmlns="" val="72131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是我倚靠的力量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是我尋求的寶藏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15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96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好比珍貴的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我怎能放棄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22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28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53782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擔當我罪債和羞辱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死裡復活我蒙救贖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當我跌倒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當我乾渴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26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33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71352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71352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xmlns="" val="37135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8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8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8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</TotalTime>
  <Words>356</Words>
  <Application>Microsoft Office PowerPoint</Application>
  <PresentationFormat>自訂</PresentationFormat>
  <Paragraphs>61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Theme1</vt:lpstr>
      <vt:lpstr>主祢是我力量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袮是我的一切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PowerPoint</cp:lastModifiedBy>
  <cp:revision>12</cp:revision>
  <dcterms:created xsi:type="dcterms:W3CDTF">2018-01-30T12:33:31Z</dcterms:created>
  <dcterms:modified xsi:type="dcterms:W3CDTF">2024-01-23T12:46:35Z</dcterms:modified>
</cp:coreProperties>
</file>