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22" r:id="rId2"/>
    <p:sldId id="496" r:id="rId3"/>
    <p:sldId id="527" r:id="rId4"/>
    <p:sldId id="608" r:id="rId5"/>
    <p:sldId id="609" r:id="rId6"/>
    <p:sldId id="610" r:id="rId7"/>
    <p:sldId id="532" r:id="rId8"/>
    <p:sldId id="611" r:id="rId9"/>
    <p:sldId id="612" r:id="rId10"/>
    <p:sldId id="613" r:id="rId11"/>
    <p:sldId id="561" r:id="rId12"/>
    <p:sldId id="585" r:id="rId13"/>
    <p:sldId id="614" r:id="rId14"/>
    <p:sldId id="589" r:id="rId15"/>
    <p:sldId id="591" r:id="rId16"/>
    <p:sldId id="628" r:id="rId17"/>
    <p:sldId id="544" r:id="rId18"/>
    <p:sldId id="546" r:id="rId19"/>
    <p:sldId id="615" r:id="rId20"/>
    <p:sldId id="547" r:id="rId21"/>
    <p:sldId id="616" r:id="rId22"/>
    <p:sldId id="617" r:id="rId23"/>
    <p:sldId id="618" r:id="rId24"/>
    <p:sldId id="619" r:id="rId25"/>
    <p:sldId id="621" r:id="rId26"/>
    <p:sldId id="620" r:id="rId27"/>
    <p:sldId id="622" r:id="rId28"/>
    <p:sldId id="623" r:id="rId29"/>
    <p:sldId id="624" r:id="rId30"/>
    <p:sldId id="625" r:id="rId31"/>
    <p:sldId id="626" r:id="rId32"/>
    <p:sldId id="62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9411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4648"/>
  </p:normalViewPr>
  <p:slideViewPr>
    <p:cSldViewPr snapToGrid="0">
      <p:cViewPr>
        <p:scale>
          <a:sx n="75" d="100"/>
          <a:sy n="75" d="100"/>
        </p:scale>
        <p:origin x="666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6AFC-FC65-F34A-B5C8-BF57A7173FA9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B516C-67A2-5847-9E76-3FD8E8B5A17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60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51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B516C-67A2-5847-9E76-3FD8E8B5A17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516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78613-E5B1-64B2-B633-A43CE050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096592-5559-80DD-E7A9-CCFAF5492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D03D2-DCC7-CE74-55D0-D1F4AD74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C05A3-7D98-C2E8-1B28-384A7C7F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8C05C-77D5-A720-E300-618C5388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81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9D1F0-4ADB-DDFD-3741-E9759AF0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960D8D-BE73-AFE4-F7B1-32CE621E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8BAFED-552F-A76E-0F7D-AA4EAB95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01F25-7E89-329B-CECE-A9DCDA8F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260BA6-F924-9A37-89D3-335A80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5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E870A1-FBDD-2509-C04E-7E367B127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DA721A-FD5D-E413-1C02-F39FD9D7B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7D8AE-A38B-5997-3642-F3C7953D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91892-772C-E658-163B-CA1E7267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E4BF8-3D35-EB10-8D8A-47D6EE8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843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C390A-FF01-0EB1-DCFA-8F7412D5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68601-D6AB-E357-0DD9-5CB0B13C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8DB5D-E41E-79C3-FFA9-14B55727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333E7-7DC6-1809-7A77-20865C39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A3C5CA-6503-1EDE-4A80-51889424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98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3B567-F3D4-87D3-DEF9-45C0DCE9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13E0F-4BA4-1308-6EA4-9D86565F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4C59A-89A8-368D-CABD-F7F7AAD2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68F0B-E76E-19C6-83FC-B291C76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32EEE2-3D30-C842-6F97-91A5BA46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26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595DB-7DE6-B8BF-DA0B-48501F5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36AAE-05AB-2270-86C5-A4DDA6CC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ACFBC9-A5C1-68A3-6051-B4134946A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BB1CA9-812F-C136-92F7-CD5DB274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F7B2A8-2D0D-9543-3E37-C128DD35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248255-8AFD-C23F-DF62-9ED70477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94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E72FA-5973-6621-4EE8-395F5A8A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542CE3-3532-705B-DB8A-6F506FF6F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00333-7EC5-20FD-919C-34D7DE1A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923B97-40D6-90A5-3C5C-A2FF27A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27C3E0-CEC5-2770-105C-0A80E59E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705066-85C4-9732-D62F-C26519A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967576-4681-4D52-737B-87A506BE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21705-1CE3-B537-9BA9-B48B38A7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5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A40F0-6023-0648-DD30-33D7F10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2EFEEE-CA45-7FE6-67AC-E4FAC5ED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2F8F75-EF70-CA5A-FD6B-A7022A16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6AF3A0-D606-0C01-E4A3-7416D8C7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42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6769B2-A6ED-4206-3763-09DE08C9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66BF1A-56E1-89A4-476E-7731E497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177CEB-921F-F09B-6603-C6CB6F61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37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9E21C-0E94-DA41-6B8C-65EF23C2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8E53ED-81BB-3BB0-57AF-342736D7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6B6C1-CF9E-9012-64C3-779F23EF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C2B30-DE48-0FEB-C06B-A465D3C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0F7A87-AD70-ABC0-D6AE-3E1D8175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50084-B78B-5397-65A1-9508784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243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B0A9C-24C9-FFA1-87BB-B5E3F9DD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B181BA-C74B-4432-382D-C72B9DFCF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A50BFC-BB5A-9B4C-5E41-60470A61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98FC1-8078-9914-3DBB-4610131C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71027F-04F4-1CC3-D707-36EE25E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7C645E-4EB2-672F-5F37-171015F4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3A088C-642D-2017-81E0-4633903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49A227-B7A5-4176-EC15-59B17162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2DEE8-8F1B-3A8B-16EE-E42AC1841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333C-6EC1-3A41-A02F-5001DB65ED8B}" type="datetimeFigureOut">
              <a:rPr kumimoji="1" lang="zh-TW" altLang="en-US" smtClean="0"/>
              <a:t>2024/1/16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03197-2985-6FA7-FC15-07D438FE8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1D17E-9D3F-64F1-D3A3-92E687FF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FF61-DD05-154E-851E-53D0DA7543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8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786559"/>
            <a:ext cx="12192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宣召</a:t>
            </a:r>
            <a:endParaRPr lang="zh-TW" altLang="en-US" sz="9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風吹之草  將祂表現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天父充滿世間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584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這是天父世界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984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求主叫我不忘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34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罪惡雖然好像得勝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天父卻仍掌管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327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我心不必憂傷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32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我主作王  天地同唱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歌聲充滿萬方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40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我主作王  天地同唱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歌聲充滿萬方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尾</a:t>
            </a:r>
            <a:r>
              <a:rPr lang="zh-TW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033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我寧願有耶穌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80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勝得金錢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我寧屬耶穌  勝得財富無邊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900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勝得華宇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願主釘痕手  引導我前途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18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這是天父世界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113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勝過做君王  雖統治萬方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卻仍受罪惡捆綁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891AD-57FF-AB05-4175-7F5457905652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281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勝得世界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榮華  富貴  聲望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891AD-57FF-AB05-4175-7F5457905652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177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勝得稱頌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我寧忠於主  成全祂的事工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8014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勝得名聲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願向主聖名  永赤膽忠誠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279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勝過做君王  雖統治萬方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卻仍受罪惡捆綁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891AD-57FF-AB05-4175-7F5457905652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085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勝得世界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榮華  富貴  聲望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891AD-57FF-AB05-4175-7F5457905652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782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</a:rPr>
              <a:t>我寧願有耶穌</a:t>
            </a:r>
            <a:endParaRPr lang="zh-TW" altLang="en-US" sz="72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68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恩主比百合花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更加美艷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遠比蜂房蜜  更加可口甘甜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7246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唯主能滿足我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饑渴心靈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我寧願有主  跟隨祂引領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5961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勝過做君王  雖統治萬方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卻仍受罪惡捆綁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891AD-57FF-AB05-4175-7F5457905652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38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我們側耳靜聽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21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勝得世界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榮華  富貴  聲望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891AD-57FF-AB05-4175-7F5457905652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5633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勝得稱頌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我寧忠於主  成全祂的事工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747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我寧願有耶穌</a:t>
            </a:r>
            <a:r>
              <a:rPr lang="en-US" altLang="zh-CN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 </a:t>
            </a: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勝得名聲</a:t>
            </a:r>
            <a:endParaRPr lang="en-US" altLang="zh-CN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願向主聖名  永赤膽忠誠 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E97C8-0AE5-0962-2258-22806E618C56}"/>
              </a:ext>
            </a:extLst>
          </p:cNvPr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369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宇宙唱歌四圍響應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星辰作樂同聲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59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我心滿有安寧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1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樹木花草  蒼天碧海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述說天父全能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16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小鳥展翅飛鳴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635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清晨明亮好花美麗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證明天理精深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正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761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這是天父世界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  <a:p>
            <a:pPr algn="ctr">
              <a:buNone/>
            </a:pPr>
            <a:r>
              <a:rPr lang="zh-CN" altLang="en-US" sz="6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祂愛普及萬千</a:t>
            </a:r>
            <a:endParaRPr lang="en-US" altLang="zh-TW" sz="6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latin typeface="Songti TC" panose="02010600040101010101" pitchFamily="2" charset="-120"/>
              <a:ea typeface="Songti TC" panose="02010600040101010101" pitchFamily="2" charset="-120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( </a:t>
            </a:r>
            <a:r>
              <a:rPr lang="zh-CN" alt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副</a:t>
            </a:r>
            <a:r>
              <a:rPr lang="en-US" sz="2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945200"/>
                  </a:glow>
                  <a:outerShdw blurRad="63500" dir="3600000" algn="tl" rotWithShape="0">
                    <a:schemeClr val="tx1">
                      <a:alpha val="70000"/>
                    </a:schemeClr>
                  </a:outerShdw>
                </a:effectLst>
                <a:latin typeface="Songti TC" panose="02010600040101010101" pitchFamily="2" charset="-120"/>
                <a:ea typeface="Songti TC" panose="02010600040101010101" pitchFamily="2" charset="-120"/>
                <a:cs typeface="+mj-cs"/>
              </a:rPr>
              <a:t> )</a:t>
            </a:r>
            <a:endParaRPr lang="vi-VN" sz="2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945200"/>
                </a:glow>
                <a:outerShdw blurRad="63500" dir="3600000" algn="tl" rotWithShape="0">
                  <a:schemeClr val="tx1">
                    <a:alpha val="70000"/>
                  </a:schemeClr>
                </a:outerShdw>
              </a:effectLst>
              <a:ea typeface="Songti TC" panose="02010600040101010101" pitchFamily="2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809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542</Words>
  <Application>Microsoft Office PowerPoint</Application>
  <PresentationFormat>Widescreen</PresentationFormat>
  <Paragraphs>88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Songti TC</vt:lpstr>
      <vt:lpstr>Arial</vt:lpstr>
      <vt:lpstr>Calibri</vt:lpstr>
      <vt:lpstr>Calibri Light</vt:lpstr>
      <vt:lpstr>Office 佈景主題</vt:lpstr>
      <vt:lpstr>宣召</vt:lpstr>
      <vt:lpstr>這是天父世界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這是天父世界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我寧願有耶穌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我寧願有耶穌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may</dc:creator>
  <cp:lastModifiedBy>simonlam402@gmail.com</cp:lastModifiedBy>
  <cp:revision>4</cp:revision>
  <dcterms:created xsi:type="dcterms:W3CDTF">2023-05-15T04:01:06Z</dcterms:created>
  <dcterms:modified xsi:type="dcterms:W3CDTF">2024-01-16T05:16:35Z</dcterms:modified>
</cp:coreProperties>
</file>