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7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5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40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40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4BA2-E9B8-4EFE-9EAE-9EAA4387E320}" type="datetimeFigureOut">
              <a:rPr lang="zh-TW" altLang="en-US" smtClean="0"/>
              <a:pPr/>
              <a:t>2024/1/2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4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4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B5A3-FA98-49AE-8034-0450F135BD7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頌讚主名</a:t>
            </a:r>
          </a:p>
        </p:txBody>
      </p:sp>
    </p:spTree>
    <p:extLst>
      <p:ext uri="{BB962C8B-B14F-4D97-AF65-F5344CB8AC3E}">
        <p14:creationId xmlns="" xmlns:p14="http://schemas.microsoft.com/office/powerpoint/2010/main" val="29487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49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祂名稱為奇妙策士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和平全能之君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4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9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萬王還須俯伏崇拜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掌權無窮無盡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( 4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8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83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4320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110A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計算主恩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6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有時遇見苦難  如同大波浪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有時憂愁喪膽  似乎要絕望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</a:t>
            </a:r>
            <a:r>
              <a:rPr lang="en-US" sz="4000" b="1" dirty="0" smtClean="0">
                <a:solidFill>
                  <a:srgbClr val="660033"/>
                </a:solidFill>
              </a:rPr>
              <a:t>1 / 3 </a:t>
            </a:r>
            <a:r>
              <a:rPr lang="en-US" sz="4000" b="1" dirty="0">
                <a:solidFill>
                  <a:srgbClr val="660033"/>
                </a:solidFill>
              </a:rPr>
              <a:t>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7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若把主的恩典  從頭數一數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  立時樂歡呼</a:t>
            </a:r>
            <a:endParaRPr lang="en-US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90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2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79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有時掛念世事  如同挑重擔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有時背著十架  覺著苦難堪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5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頌讚榮耀都歸主宰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至尊全能真神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/ 4 )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22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若數主的恩典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疑惑就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除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必能叫你快樂  立時讚美主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6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每逢遭遇戰爭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不論大或小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不要喪膽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因主早已得勝了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72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深知主有恩典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必甘願輔助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安慰引導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我們一同見天父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1312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3 )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3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6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主的恩典都要記清楚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3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  樣樣都要數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必能叫你驚訝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立時樂歡呼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1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祂愛世人差獨生子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為人受死捨身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8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90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主名超乎萬名之名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至高至尊至聖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2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6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今坐上帝寶座右邊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天使崇拜奉敬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頌讚主聖名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頌讚榮耀歸主聖名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x2 )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26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罪人良友乃救贖主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因憐罪人來世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</a:rPr>
              <a:t>3 </a:t>
            </a:r>
            <a:r>
              <a:rPr lang="en-US" sz="4800" b="1" dirty="0">
                <a:solidFill>
                  <a:srgbClr val="000066"/>
                </a:solidFill>
              </a:rPr>
              <a:t>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55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神奇妙愛預備救恩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差主為萬人死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2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4 )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7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75</TotalTime>
  <Words>432</Words>
  <Application>Microsoft Office PowerPoint</Application>
  <PresentationFormat>自訂</PresentationFormat>
  <Paragraphs>72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佈景主題1</vt:lpstr>
      <vt:lpstr>宣道詩 108 頌讚主名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宣道詩 110A 計算主恩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頌讚主名</dc:title>
  <dc:creator>大唐</dc:creator>
  <cp:lastModifiedBy>PowerPoint</cp:lastModifiedBy>
  <cp:revision>12</cp:revision>
  <dcterms:created xsi:type="dcterms:W3CDTF">2017-02-25T08:13:42Z</dcterms:created>
  <dcterms:modified xsi:type="dcterms:W3CDTF">2024-01-02T11:49:42Z</dcterms:modified>
</cp:coreProperties>
</file>