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98" r:id="rId15"/>
    <p:sldId id="282" r:id="rId16"/>
    <p:sldId id="285" r:id="rId17"/>
    <p:sldId id="288" r:id="rId18"/>
    <p:sldId id="289" r:id="rId19"/>
    <p:sldId id="286" r:id="rId20"/>
    <p:sldId id="287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83" r:id="rId30"/>
    <p:sldId id="276" r:id="rId31"/>
    <p:sldId id="277" r:id="rId32"/>
    <p:sldId id="278" r:id="rId33"/>
    <p:sldId id="279" r:id="rId34"/>
    <p:sldId id="280" r:id="rId35"/>
    <p:sldId id="281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73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31690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161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來作工</a:t>
            </a:r>
          </a:p>
        </p:txBody>
      </p:sp>
    </p:spTree>
    <p:extLst>
      <p:ext uri="{BB962C8B-B14F-4D97-AF65-F5344CB8AC3E}">
        <p14:creationId xmlns="" xmlns:p14="http://schemas.microsoft.com/office/powerpoint/2010/main" val="35238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必賞賜你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力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等到工夫完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畢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有冠冕給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</a:rPr>
              <a:t>( 3 / 3 )</a:t>
            </a:r>
            <a:endParaRPr lang="vi-VN" sz="3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0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若能忍耐到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底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入天堂安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息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同眾門徒歌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主恩惠不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</a:rPr>
              <a:t>( 3 / 3 )</a:t>
            </a:r>
            <a:endParaRPr lang="vi-VN" sz="3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21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9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45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31690"/>
            <a:ext cx="9144000" cy="857250"/>
          </a:xfrm>
        </p:spPr>
        <p:txBody>
          <a:bodyPr>
            <a:noAutofit/>
          </a:bodyPr>
          <a:lstStyle/>
          <a:p>
            <a:pPr marL="0" indent="0"/>
            <a:r>
              <a:rPr lang="zh-CN" altLang="en-US" sz="60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CN" altLang="en-US" sz="60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是天父世界</a:t>
            </a:r>
            <a:endParaRPr lang="en-US" altLang="zh-CN" sz="6000" b="1" i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38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是天父世界  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我們側耳靜聽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( 1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宇宙歌唱  四圍響應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星辰作樂同聲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( 1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是天父世界  </a:t>
            </a:r>
            <a:endParaRPr lang="en-US" altLang="zh-CN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我們側耳靜聽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( 1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宇宙歌唱  四圍響應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星辰作樂同聲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( 1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我心滿有安寧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( 1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作主忠信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僕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總要大家發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憤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來從主腳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步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660033"/>
                </a:solidFill>
              </a:rPr>
              <a:t>( 1 / 3 )</a:t>
            </a:r>
            <a:endParaRPr lang="vi-VN" sz="3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花草樹木穹蒼碧海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述說天父奇能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( 1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群鳥歡唱齊鳴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</a:t>
            </a:r>
            <a:r>
              <a:rPr lang="en-US" sz="3000" b="1" dirty="0" smtClean="0">
                <a:solidFill>
                  <a:srgbClr val="000066"/>
                </a:solidFill>
              </a:rPr>
              <a:t>2 </a:t>
            </a:r>
            <a:r>
              <a:rPr lang="en-US" sz="3000" b="1" dirty="0" smtClean="0">
                <a:solidFill>
                  <a:srgbClr val="000066"/>
                </a:solidFill>
              </a:rPr>
              <a:t>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清晨明亮  百花美麗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證明創造精深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</a:t>
            </a:r>
            <a:r>
              <a:rPr lang="en-US" sz="3000" b="1" dirty="0" smtClean="0">
                <a:solidFill>
                  <a:srgbClr val="000066"/>
                </a:solidFill>
              </a:rPr>
              <a:t>2 </a:t>
            </a:r>
            <a:r>
              <a:rPr lang="en-US" sz="3000" b="1" dirty="0" smtClean="0">
                <a:solidFill>
                  <a:srgbClr val="000066"/>
                </a:solidFill>
              </a:rPr>
              <a:t>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祂愛普及萬千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</a:t>
            </a:r>
            <a:r>
              <a:rPr lang="en-US" sz="3000" b="1" dirty="0" smtClean="0">
                <a:solidFill>
                  <a:srgbClr val="000066"/>
                </a:solidFill>
              </a:rPr>
              <a:t>2 </a:t>
            </a:r>
            <a:r>
              <a:rPr lang="en-US" sz="3000" b="1" dirty="0" smtClean="0">
                <a:solidFill>
                  <a:srgbClr val="000066"/>
                </a:solidFill>
              </a:rPr>
              <a:t>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風吹草聲  知祂經過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隨處能聽祂言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</a:t>
            </a:r>
            <a:r>
              <a:rPr lang="en-US" sz="3000" b="1" dirty="0" smtClean="0">
                <a:solidFill>
                  <a:srgbClr val="000066"/>
                </a:solidFill>
              </a:rPr>
              <a:t>2 </a:t>
            </a:r>
            <a:r>
              <a:rPr lang="en-US" sz="3000" b="1" dirty="0" smtClean="0">
                <a:solidFill>
                  <a:srgbClr val="000066"/>
                </a:solidFill>
              </a:rPr>
              <a:t>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叫我不可鐀忘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</a:t>
            </a:r>
            <a:r>
              <a:rPr lang="en-US" sz="3000" b="1" dirty="0" smtClean="0">
                <a:solidFill>
                  <a:srgbClr val="000066"/>
                </a:solidFill>
              </a:rPr>
              <a:t>3 </a:t>
            </a:r>
            <a:r>
              <a:rPr lang="en-US" sz="3000" b="1" dirty="0" smtClean="0">
                <a:solidFill>
                  <a:srgbClr val="000066"/>
                </a:solidFill>
              </a:rPr>
              <a:t>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黑暗勢力雖然猖狂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天父卻仍作王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( 3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這是天父世界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我心不必憂傷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( 3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天父是王  宇宙同唱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祂治萬國萬方</a:t>
            </a:r>
            <a:endParaRPr lang="en-US" alt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( 3 / 3 )</a:t>
            </a:r>
            <a:endParaRPr lang="vi-VN" sz="3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1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我們側耳靜聽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宇宙歌唱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四圍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響應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辰作樂同聲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17753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既有救主指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莫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說力量不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只要慇勤撒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種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要茂盛成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熟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</a:rPr>
              <a:t>( 1 / 3 )</a:t>
            </a:r>
            <a:endParaRPr lang="vi-VN" sz="3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23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我們側耳靜聽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宇宙歌唱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四圍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響應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辰作樂同聲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17753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有安寧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花草樹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穹蒼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   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父奇能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2361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群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鳥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歡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唱齊鳴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明創造精深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1655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普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及萬千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草聲  知祂經過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隨處能聽祂言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1619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叫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我不可鐀忘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仍作王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2173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王  宇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宙同唱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治萬國萬方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7454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59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05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來作工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主國度大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興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撒但權柄衰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敗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去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我膽戰心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</a:rPr>
              <a:t>( 2 / 3 )</a:t>
            </a:r>
            <a:endParaRPr lang="vi-VN" sz="3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0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並使天下萬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尊基督榮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都來同聲讚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謝救人鴻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53" y="3968066"/>
            <a:ext cx="9152206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</a:rPr>
              <a:t>( 2 / 3 )</a:t>
            </a:r>
            <a:endParaRPr lang="vi-VN" sz="3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06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當勤勞  當勤勞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49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恆忍望  儆醒待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忠心勤工直到主來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95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73</TotalTime>
  <Words>571</Words>
  <Application>Microsoft Office PowerPoint</Application>
  <PresentationFormat>如螢幕大小 (16:9)</PresentationFormat>
  <Paragraphs>117</Paragraphs>
  <Slides>35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6" baseType="lpstr">
      <vt:lpstr>Church Theme</vt:lpstr>
      <vt:lpstr>宣道詩 161 來作工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這是天父世界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PowerPoint</cp:lastModifiedBy>
  <cp:revision>16</cp:revision>
  <dcterms:created xsi:type="dcterms:W3CDTF">2019-10-10T03:53:26Z</dcterms:created>
  <dcterms:modified xsi:type="dcterms:W3CDTF">2024-01-11T12:32:02Z</dcterms:modified>
</cp:coreProperties>
</file>