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57" r:id="rId13"/>
    <p:sldId id="258" r:id="rId14"/>
    <p:sldId id="266" r:id="rId15"/>
    <p:sldId id="259" r:id="rId16"/>
    <p:sldId id="260" r:id="rId17"/>
    <p:sldId id="268" r:id="rId18"/>
    <p:sldId id="269" r:id="rId19"/>
    <p:sldId id="270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ACC9-7324-45C6-B076-01B2058FAA5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  <p:extLst>
      <p:ext uri="{BB962C8B-B14F-4D97-AF65-F5344CB8AC3E}">
        <p14:creationId xmlns:p14="http://schemas.microsoft.com/office/powerpoint/2010/main" val="311062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  <p:extLst>
      <p:ext uri="{BB962C8B-B14F-4D97-AF65-F5344CB8AC3E}">
        <p14:creationId xmlns:p14="http://schemas.microsoft.com/office/powerpoint/2010/main" val="323803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083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  <p:extLst>
      <p:ext uri="{BB962C8B-B14F-4D97-AF65-F5344CB8AC3E}">
        <p14:creationId xmlns:p14="http://schemas.microsoft.com/office/powerpoint/2010/main" val="159381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  <p:extLst>
      <p:ext uri="{BB962C8B-B14F-4D97-AF65-F5344CB8AC3E}">
        <p14:creationId xmlns:p14="http://schemas.microsoft.com/office/powerpoint/2010/main" val="164960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  <p:extLst>
      <p:ext uri="{BB962C8B-B14F-4D97-AF65-F5344CB8AC3E}">
        <p14:creationId xmlns:p14="http://schemas.microsoft.com/office/powerpoint/2010/main" val="408157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  <p:extLst>
      <p:ext uri="{BB962C8B-B14F-4D97-AF65-F5344CB8AC3E}">
        <p14:creationId xmlns:p14="http://schemas.microsoft.com/office/powerpoint/2010/main" val="183027130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10</TotalTime>
  <Words>752</Words>
  <Application>Microsoft Office PowerPoint</Application>
  <PresentationFormat>On-screen Show (16:9)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佈景主題4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Admin</dc:creator>
  <cp:lastModifiedBy>Windows User</cp:lastModifiedBy>
  <cp:revision>4</cp:revision>
  <dcterms:created xsi:type="dcterms:W3CDTF">2020-11-26T13:26:25Z</dcterms:created>
  <dcterms:modified xsi:type="dcterms:W3CDTF">2020-11-27T21:14:35Z</dcterms:modified>
</cp:coreProperties>
</file>