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7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9EF6-0FD0-4D2A-8E16-51EA57A3A903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祂鋪張雲彩當遮蓋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夜間使火光照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祂在乾旱之處使水流成河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53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澆灌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 得滿溢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潔淨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你愛來圍繞我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我一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於你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53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澆灌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 得滿溢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潔淨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你愛來圍繞我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我一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於你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祂命令狂風止息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那波浪就平靜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祂張開雙手我們就得飽足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祂必帶領選民歡呼向前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祂將列國的地賜給我們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5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5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53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 唯有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 渴慕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 獻給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 讚美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舉雙手 敬拜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深說 我愛你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 我的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 親近你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53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澆灌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 得滿溢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潔淨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你愛來圍繞我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我一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於你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53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 唯有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 渴慕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 獻給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 讚美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舉雙手 敬拜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深說 我愛你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 我的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 親近你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</TotalTime>
  <Words>290</Words>
  <Application>Microsoft Office PowerPoint</Application>
  <PresentationFormat>自訂</PresentationFormat>
  <Paragraphs>58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耶和華行了大事</vt:lpstr>
      <vt:lpstr>耶和華行了大事</vt:lpstr>
      <vt:lpstr>耶和華行了大事</vt:lpstr>
      <vt:lpstr>耶和華行了大事</vt:lpstr>
      <vt:lpstr>耶和華行了大事</vt:lpstr>
      <vt:lpstr>耶和華行了大事</vt:lpstr>
      <vt:lpstr>充滿我</vt:lpstr>
      <vt:lpstr>充滿我</vt:lpstr>
      <vt:lpstr>充滿我</vt:lpstr>
      <vt:lpstr>充滿我</vt:lpstr>
      <vt:lpstr>充滿我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耶和華行了大事</dc:title>
  <dc:creator>大唐</dc:creator>
  <cp:lastModifiedBy>DaTang</cp:lastModifiedBy>
  <cp:revision>6</cp:revision>
  <dcterms:created xsi:type="dcterms:W3CDTF">2017-11-04T03:00:10Z</dcterms:created>
  <dcterms:modified xsi:type="dcterms:W3CDTF">2020-01-07T13:01:46Z</dcterms:modified>
</cp:coreProperties>
</file>