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3" r:id="rId2"/>
    <p:sldId id="274" r:id="rId3"/>
    <p:sldId id="275" r:id="rId4"/>
    <p:sldId id="27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77" r:id="rId13"/>
    <p:sldId id="281" r:id="rId14"/>
    <p:sldId id="283" r:id="rId15"/>
    <p:sldId id="278" r:id="rId16"/>
    <p:sldId id="279" r:id="rId17"/>
    <p:sldId id="280" r:id="rId18"/>
    <p:sldId id="284" r:id="rId19"/>
    <p:sldId id="285" r:id="rId20"/>
    <p:sldId id="286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14" y="-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noProof="0" smtClean="0"/>
              <a:t>Click to edit Master text styles</a:t>
            </a:r>
          </a:p>
          <a:p>
            <a:pPr lvl="1"/>
            <a:r>
              <a:rPr lang="en-US" altLang="zh-HK" noProof="0" smtClean="0"/>
              <a:t>Second level</a:t>
            </a:r>
          </a:p>
          <a:p>
            <a:pPr lvl="2"/>
            <a:r>
              <a:rPr lang="en-US" altLang="zh-HK" noProof="0" smtClean="0"/>
              <a:t>Third level</a:t>
            </a:r>
          </a:p>
          <a:p>
            <a:pPr lvl="3"/>
            <a:r>
              <a:rPr lang="en-US" altLang="zh-HK" noProof="0" smtClean="0"/>
              <a:t>Fourth level</a:t>
            </a:r>
          </a:p>
          <a:p>
            <a:pPr lvl="4"/>
            <a:r>
              <a:rPr lang="en-US" altLang="zh-HK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19CD414-359F-4AD4-9861-EC22DFC7504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2824-A333-4AEE-9C5E-91B8895778CD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BF6289-5E86-464E-8EC1-845D59AAF1DA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CB6AE-C4D2-4D8C-97F4-9E1D91CA0102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9C8F6-2C8A-4139-9DA5-9C6CA337C865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B15FE-B09D-4035-8D34-8A76B489D33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377E5-F278-4F53-AEAA-2DEA62698117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4B1F0-D635-4CA1-8F22-37EBBF04EC53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D6BBD-0A10-4425-8606-F2871461908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65AAF-C763-4EDD-9864-79B54091ABF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96564-FE17-4D9C-8A70-3073913500A0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82CC8-3A3F-4967-8D6D-7D345FD0E1BB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8B15FE-B09D-4035-8D34-8A76B489D33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Verse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Verse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就算捆鎖劫難縈繞著我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我心藏著不死盼望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耶穌是我牧者 永在我旁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祢杖祢竿都安慰我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Verse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577</Words>
  <Application>Microsoft PowerPoint</Application>
  <PresentationFormat>如螢幕大小 (16:9)</PresentationFormat>
  <Paragraphs>111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佈景主題4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</vt:vector>
  </TitlesOfParts>
  <Company>PIG PIG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PIG PIG</dc:creator>
  <cp:lastModifiedBy>Admin</cp:lastModifiedBy>
  <cp:revision>8</cp:revision>
  <dcterms:created xsi:type="dcterms:W3CDTF">2011-09-12T07:02:10Z</dcterms:created>
  <dcterms:modified xsi:type="dcterms:W3CDTF">2020-09-01T13:12:07Z</dcterms:modified>
</cp:coreProperties>
</file>