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1611" r:id="rId2"/>
    <p:sldId id="1612" r:id="rId3"/>
    <p:sldId id="1613" r:id="rId4"/>
    <p:sldId id="1614" r:id="rId5"/>
    <p:sldId id="1615" r:id="rId6"/>
    <p:sldId id="1616" r:id="rId7"/>
    <p:sldId id="1617" r:id="rId8"/>
    <p:sldId id="1618" r:id="rId9"/>
    <p:sldId id="1619" r:id="rId10"/>
    <p:sldId id="1620" r:id="rId11"/>
    <p:sldId id="1621" r:id="rId12"/>
    <p:sldId id="1622" r:id="rId13"/>
    <p:sldId id="1623" r:id="rId14"/>
    <p:sldId id="1624" r:id="rId15"/>
    <p:sldId id="1625" r:id="rId16"/>
    <p:sldId id="1626" r:id="rId17"/>
    <p:sldId id="1627" r:id="rId18"/>
    <p:sldId id="1628" r:id="rId19"/>
    <p:sldId id="1629" r:id="rId20"/>
    <p:sldId id="1630" r:id="rId21"/>
    <p:sldId id="1631" r:id="rId22"/>
    <p:sldId id="1632" r:id="rId23"/>
    <p:sldId id="1633" r:id="rId24"/>
    <p:sldId id="1634" r:id="rId25"/>
    <p:sldId id="1635" r:id="rId26"/>
    <p:sldId id="1636" r:id="rId27"/>
    <p:sldId id="1637" r:id="rId28"/>
    <p:sldId id="1638" r:id="rId29"/>
    <p:sldId id="1639" r:id="rId30"/>
    <p:sldId id="1640" r:id="rId31"/>
    <p:sldId id="1641" r:id="rId32"/>
    <p:sldId id="1642" r:id="rId33"/>
    <p:sldId id="1644" r:id="rId34"/>
    <p:sldId id="1645" r:id="rId35"/>
    <p:sldId id="1646" r:id="rId36"/>
    <p:sldId id="1647" r:id="rId37"/>
    <p:sldId id="1648" r:id="rId3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77925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489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80528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34134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8025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4403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04669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8724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0879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0063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2831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14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2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前所懷抱追求盼望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今都算足下灰塵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( 3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4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路雖崎嶇敵雖兇猛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仗主十架全得勝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( 3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0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xmlns="" val="2005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xmlns="" val="2284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榮耀榮耀歸耶穌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( 4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三一主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( 4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68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xmlns="" val="2478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xmlns="" val="30188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xmlns="" val="2478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xmlns="" val="30188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當我見那寶貴血泉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要洗我一切罪孽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1 / 4 </a:t>
            </a:r>
            <a:r>
              <a:rPr lang="en-US" sz="4000" b="1" dirty="0">
                <a:solidFill>
                  <a:srgbClr val="000066"/>
                </a:solidFill>
              </a:rPr>
              <a:t>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xmlns="" val="2478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xmlns="" val="30188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注目看耶穌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1026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凡勞苦重擔  當親近耶穌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必享安息  必得滿足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7728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凡饑渴慕義  來尋求耶穌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必享甘泉  必得飽足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7591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聖潔公義主  十架上耶穌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606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謙卑親近主   跟著祂同步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039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跟著祂同步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839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注目看耶穌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1026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凡勞苦重擔  當親近耶穌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必享安息  必得滿足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772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心中隱聞聖靈微聲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問説  你願否清潔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( 1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5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凡饑渴慕義  來尋求耶穌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必享甘泉  必得飽足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7591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聖潔公義主  十架上耶穌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606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謙卑親近主   跟著祂同步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039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聖潔公義主  十架上耶穌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606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謙卑親近主   跟著祂同步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039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聖潔公義主  十架上耶穌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606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謙卑親近主   跟著祂同步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039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跟著祂同步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83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xmlns="" val="17267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xmlns="" val="38240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頌讚永歸耶穌聖名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因主歡喜收罪人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3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白白赦我一切罪惡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洗浄我的汚穢心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1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</p:spTree>
    <p:extLst>
      <p:ext uri="{BB962C8B-B14F-4D97-AF65-F5344CB8AC3E}">
        <p14:creationId xmlns:p14="http://schemas.microsoft.com/office/powerpoint/2010/main" xmlns="" val="1065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</p:spTree>
    <p:extLst>
      <p:ext uri="{BB962C8B-B14F-4D97-AF65-F5344CB8AC3E}">
        <p14:creationId xmlns:p14="http://schemas.microsoft.com/office/powerpoint/2010/main" xmlns="" val="35091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484</Words>
  <Application>Microsoft Office PowerPoint</Application>
  <PresentationFormat>自訂</PresentationFormat>
  <Paragraphs>91</Paragraphs>
  <Slides>37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Theme1</vt:lpstr>
      <vt:lpstr>宣道詩 106 讚美耶穌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注目看耶穌</vt:lpstr>
      <vt:lpstr>投影片 23</vt:lpstr>
      <vt:lpstr>投影片 24</vt:lpstr>
      <vt:lpstr>投影片 25</vt:lpstr>
      <vt:lpstr>投影片 26</vt:lpstr>
      <vt:lpstr>投影片 27</vt:lpstr>
      <vt:lpstr>注目看耶穌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PowerPoint</cp:lastModifiedBy>
  <cp:revision>140</cp:revision>
  <dcterms:created xsi:type="dcterms:W3CDTF">2015-05-17T04:39:00Z</dcterms:created>
  <dcterms:modified xsi:type="dcterms:W3CDTF">2022-11-17T12:06:17Z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