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8" r:id="rId20"/>
    <p:sldId id="277" r:id="rId2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EFFAC-C82D-4C95-8241-BAD7B175EECB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地至高是我主</a:t>
            </a:r>
          </a:p>
        </p:txBody>
      </p:sp>
    </p:spTree>
    <p:extLst>
      <p:ext uri="{BB962C8B-B14F-4D97-AF65-F5344CB8AC3E}">
        <p14:creationId xmlns:p14="http://schemas.microsoft.com/office/powerpoint/2010/main" xmlns="" val="683719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光高照諸天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350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恩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慈信實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1792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恩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慈信實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179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願讚美崇揚都一一歸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41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偉大完美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激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顧念扶持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齊真心呈獻讚美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齊舉手呈獻敬拜永遠歸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獻上頌讚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願讚美崇揚都一一歸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41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偉大完美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激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顧念扶持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齊真心呈獻讚美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齊舉手呈獻敬拜永遠歸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獻上頌讚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齊真心呈獻讚美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齊舉手呈獻敬拜永遠歸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獻上頌讚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靈內甦醒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心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獻頌讚歌聲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翅膀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願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恩救拯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3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41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獻作活祭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讓我永化作活祭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願榮耀歸主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唱頌讚新歌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琴和應瑟奏鳴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樂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203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光高照諸天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350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恩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慈信實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179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靈內甦醒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心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獻頌讚歌聲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翅膀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願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恩救拯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3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願榮耀歸主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唱頌讚新歌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琴和應瑟奏鳴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樂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203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光高照諸天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350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恩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慈信實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179252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</TotalTime>
  <Words>477</Words>
  <Application>Microsoft Office PowerPoint</Application>
  <PresentationFormat>如螢幕大小 (16:9)</PresentationFormat>
  <Paragraphs>72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佈景主題1</vt:lpstr>
      <vt:lpstr>全地至高是我主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全地至高是我主</dc:title>
  <dc:creator>大唐</dc:creator>
  <cp:lastModifiedBy>PowerPoint</cp:lastModifiedBy>
  <cp:revision>9</cp:revision>
  <dcterms:created xsi:type="dcterms:W3CDTF">2017-01-22T00:20:42Z</dcterms:created>
  <dcterms:modified xsi:type="dcterms:W3CDTF">2022-11-15T12:43:30Z</dcterms:modified>
</cp:coreProperties>
</file>