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F40-A4A1-4AB9-976A-9E2BCEB46A6B}" type="datetimeFigureOut">
              <a:rPr lang="vi-VN" smtClean="0"/>
              <a:t>27/11/2022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EC03C-8699-4329-964D-E8BB91D761D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001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F40-A4A1-4AB9-976A-9E2BCEB46A6B}" type="datetimeFigureOut">
              <a:rPr lang="vi-VN" smtClean="0"/>
              <a:t>27/11/2022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EC03C-8699-4329-964D-E8BB91D761D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25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F40-A4A1-4AB9-976A-9E2BCEB46A6B}" type="datetimeFigureOut">
              <a:rPr lang="vi-VN" smtClean="0"/>
              <a:t>27/11/2022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EC03C-8699-4329-964D-E8BB91D761D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102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F40-A4A1-4AB9-976A-9E2BCEB46A6B}" type="datetimeFigureOut">
              <a:rPr lang="vi-VN" smtClean="0"/>
              <a:t>27/11/2022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EC03C-8699-4329-964D-E8BB91D761D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043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F40-A4A1-4AB9-976A-9E2BCEB46A6B}" type="datetimeFigureOut">
              <a:rPr lang="vi-VN" smtClean="0"/>
              <a:t>27/11/2022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EC03C-8699-4329-964D-E8BB91D761D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985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F40-A4A1-4AB9-976A-9E2BCEB46A6B}" type="datetimeFigureOut">
              <a:rPr lang="vi-VN" smtClean="0"/>
              <a:t>27/11/2022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EC03C-8699-4329-964D-E8BB91D761D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51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F40-A4A1-4AB9-976A-9E2BCEB46A6B}" type="datetimeFigureOut">
              <a:rPr lang="vi-VN" smtClean="0"/>
              <a:t>27/11/2022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EC03C-8699-4329-964D-E8BB91D761D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029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F40-A4A1-4AB9-976A-9E2BCEB46A6B}" type="datetimeFigureOut">
              <a:rPr lang="vi-VN" smtClean="0"/>
              <a:t>27/11/2022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EC03C-8699-4329-964D-E8BB91D761D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431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F40-A4A1-4AB9-976A-9E2BCEB46A6B}" type="datetimeFigureOut">
              <a:rPr lang="vi-VN" smtClean="0"/>
              <a:t>27/11/2022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EC03C-8699-4329-964D-E8BB91D761D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931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F40-A4A1-4AB9-976A-9E2BCEB46A6B}" type="datetimeFigureOut">
              <a:rPr lang="vi-VN" smtClean="0"/>
              <a:t>27/11/2022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EC03C-8699-4329-964D-E8BB91D761D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446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F40-A4A1-4AB9-976A-9E2BCEB46A6B}" type="datetimeFigureOut">
              <a:rPr lang="vi-VN" smtClean="0"/>
              <a:t>27/11/2022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EC03C-8699-4329-964D-E8BB91D761D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541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D7F40-A4A1-4AB9-976A-9E2BCEB46A6B}" type="datetimeFigureOut">
              <a:rPr lang="vi-VN" smtClean="0"/>
              <a:t>27/11/2022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EC03C-8699-4329-964D-E8BB91D761D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368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108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</p:spTree>
    <p:extLst>
      <p:ext uri="{BB962C8B-B14F-4D97-AF65-F5344CB8AC3E}">
        <p14:creationId xmlns:p14="http://schemas.microsoft.com/office/powerpoint/2010/main" val="3536857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頌讚主聖名  頌讚主聖名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頌讚榮耀歸主聖名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2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x2 )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458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108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</p:spTree>
    <p:extLst>
      <p:ext uri="{BB962C8B-B14F-4D97-AF65-F5344CB8AC3E}">
        <p14:creationId xmlns:p14="http://schemas.microsoft.com/office/powerpoint/2010/main" val="11015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祂名稱為奇妙策士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和平全能之君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2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( 4 /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637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萬王還須俯伏崇拜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掌權無窮無盡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2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( 4 /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76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頌讚主聖名  頌讚主聖名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頌讚榮耀歸主聖名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2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x2 )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8178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頌讚主聖名  頌讚主聖名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頌讚榮耀歸主聖名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2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x2 )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44728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17800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信靠耶穌真是甜美</a:t>
            </a:r>
          </a:p>
        </p:txBody>
      </p:sp>
    </p:spTree>
    <p:extLst>
      <p:ext uri="{BB962C8B-B14F-4D97-AF65-F5344CB8AC3E}">
        <p14:creationId xmlns:p14="http://schemas.microsoft.com/office/powerpoint/2010/main" val="3991313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信靠耶穌真是甜美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只要信靠主恩言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546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( 1 /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514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只要站在主應許上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信靠主蒙福無邊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0546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( 1 /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907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信靠耶穌真是甜美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只要信靠主恩言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546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( 1 /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30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頌讚榮耀都歸主宰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至尊全能真神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2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( 1 / 4 )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2490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只要站在主應許上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信靠主蒙福無邊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0546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( 1 /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121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耶穌  耶穌  何等可靠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多少事上已證明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240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耶穌  耶穌  寶貴耶穌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願我信心更堅定</a:t>
            </a:r>
          </a:p>
        </p:txBody>
      </p:sp>
    </p:spTree>
    <p:extLst>
      <p:ext uri="{BB962C8B-B14F-4D97-AF65-F5344CB8AC3E}">
        <p14:creationId xmlns:p14="http://schemas.microsoft.com/office/powerpoint/2010/main" val="4089815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信靠耶穌何等甜美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只要信靠主寶血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0546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( 2 /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1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只要憑著純一信心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能洗罪污白如雪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0546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( 2 /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321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17800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信靠耶穌真是甜美</a:t>
            </a:r>
          </a:p>
        </p:txBody>
      </p:sp>
    </p:spTree>
    <p:extLst>
      <p:ext uri="{BB962C8B-B14F-4D97-AF65-F5344CB8AC3E}">
        <p14:creationId xmlns:p14="http://schemas.microsoft.com/office/powerpoint/2010/main" val="282713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信靠耶穌確實甜美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污穢本性即停止</a:t>
            </a:r>
            <a:endParaRPr lang="zh-TW" alt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0546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( 3 /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062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得著耶穌得著一切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生命喜樂和安息</a:t>
            </a:r>
            <a:endParaRPr lang="zh-TW" alt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0546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( 3 /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340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耶穌  耶穌  何等可靠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多少事上已證明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322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耶穌  耶穌  寶貴耶穌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願我信心更堅定</a:t>
            </a:r>
          </a:p>
        </p:txBody>
      </p:sp>
    </p:spTree>
    <p:extLst>
      <p:ext uri="{BB962C8B-B14F-4D97-AF65-F5344CB8AC3E}">
        <p14:creationId xmlns:p14="http://schemas.microsoft.com/office/powerpoint/2010/main" val="1446180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祂愛世人差獨生子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為人受死捨身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2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( 1 /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040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我真快樂我信靠祢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是我救主良友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0546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( 4/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我深信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與我同在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從今時直到</a:t>
            </a:r>
            <a:r>
              <a:rPr lang="zh-CN" altLang="en-US" sz="6400" b="1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永遠</a:t>
            </a:r>
            <a:endParaRPr lang="zh-TW" alt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0546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( 4 /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2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耶穌  耶穌  何等可靠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多少事上已證明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2202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耶穌  耶穌  寶貴耶穌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願我信心更堅定</a:t>
            </a:r>
          </a:p>
        </p:txBody>
      </p:sp>
    </p:spTree>
    <p:extLst>
      <p:ext uri="{BB962C8B-B14F-4D97-AF65-F5344CB8AC3E}">
        <p14:creationId xmlns:p14="http://schemas.microsoft.com/office/powerpoint/2010/main" val="2021692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耶穌  耶穌  何等可靠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多少事上已證明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8033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耶穌  耶穌  寶貴耶穌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願我信心更堅定</a:t>
            </a:r>
          </a:p>
        </p:txBody>
      </p:sp>
    </p:spTree>
    <p:extLst>
      <p:ext uri="{BB962C8B-B14F-4D97-AF65-F5344CB8AC3E}">
        <p14:creationId xmlns:p14="http://schemas.microsoft.com/office/powerpoint/2010/main" val="576922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信靠耶穌真是甜美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只要信靠主恩言</a:t>
            </a:r>
          </a:p>
        </p:txBody>
      </p:sp>
    </p:spTree>
    <p:extLst>
      <p:ext uri="{BB962C8B-B14F-4D97-AF65-F5344CB8AC3E}">
        <p14:creationId xmlns:p14="http://schemas.microsoft.com/office/powerpoint/2010/main" val="3935382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只要站在主應許上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信靠主蒙福無邊</a:t>
            </a:r>
          </a:p>
        </p:txBody>
      </p:sp>
    </p:spTree>
    <p:extLst>
      <p:ext uri="{BB962C8B-B14F-4D97-AF65-F5344CB8AC3E}">
        <p14:creationId xmlns:p14="http://schemas.microsoft.com/office/powerpoint/2010/main" val="186998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頌讚主聖名  頌讚主聖名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頌讚榮耀歸主聖名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2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x2 )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868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主名超乎萬名之名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至高至尊至聖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2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( 2 /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今坐上帝寶座右邊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天使崇拜奉敬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2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( 2 /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079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頌讚主聖名  頌讚主聖名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頌讚榮耀歸主聖名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2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x2 )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59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罪人良友乃救贖主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因憐罪人來世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2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( 3 /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252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神奇妙愛預備救恩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差主為萬人死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2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( 3 /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85707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3B7672A-1FE2-4E11-BE12-50D697DE8E2E}" vid="{387DA035-66C8-4D33-A85A-A6A4711109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631</Words>
  <Application>Microsoft Office PowerPoint</Application>
  <PresentationFormat>Widescreen</PresentationFormat>
  <Paragraphs>93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108 頌讚主名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宣道詩 108 頌讚主名</vt:lpstr>
      <vt:lpstr>PowerPoint Presentation</vt:lpstr>
      <vt:lpstr>PowerPoint Presentation</vt:lpstr>
      <vt:lpstr>PowerPoint Presentation</vt:lpstr>
      <vt:lpstr>PowerPoint Presentation</vt:lpstr>
      <vt:lpstr>信靠耶穌真是甜美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信靠耶穌真是甜美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宣道詩 108 頌讚主名</dc:title>
  <dc:creator>Windows User</dc:creator>
  <cp:lastModifiedBy>Windows User</cp:lastModifiedBy>
  <cp:revision>1</cp:revision>
  <dcterms:created xsi:type="dcterms:W3CDTF">2022-11-27T05:32:28Z</dcterms:created>
  <dcterms:modified xsi:type="dcterms:W3CDTF">2022-11-27T05:33:55Z</dcterms:modified>
</cp:coreProperties>
</file>