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210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681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372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997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85795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888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97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438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509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209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264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6D9B-8CE1-4066-A051-C4E0F63D835E}" type="datetimeFigureOut">
              <a:rPr lang="vi-VN" smtClean="0"/>
              <a:pPr/>
              <a:t>06/12/2022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5374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樂哉斯世 救主已來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全地須接其王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萬心為主 預備所在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宇宙萬物</a:t>
            </a:r>
            <a:r>
              <a:rPr lang="zh-TW" altLang="en-US" sz="7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宇宙萬物頌揚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3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9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主曾受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試探  與我們無殊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樂助我膂力得勝有餘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今將我重担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我一切事務  主樂於担負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救主統領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世人都當歌謳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田野江河 平原山嶺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喜音環繞</a:t>
            </a:r>
            <a:r>
              <a:rPr lang="zh-TW" altLang="en-US" sz="7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不休  喜</a:t>
            </a: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音環繞不休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喜音環繞不休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罪孽憂愁都當止息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基督未來 咒詛甚深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主臨賜福</a:t>
            </a:r>
            <a:r>
              <a:rPr lang="zh-TW" altLang="en-US" sz="7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豐盈  主</a:t>
            </a: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臨賜福豐盈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 主臨賜福豐盈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 以真以惠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以道訓悔人民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 何等全備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慈愛何等深</a:t>
            </a:r>
            <a:r>
              <a:rPr lang="zh-TW" altLang="en-US" sz="7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  慈愛</a:t>
            </a: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何等深純</a:t>
            </a:r>
          </a:p>
          <a:p>
            <a:pPr marL="0" indent="0" algn="ctr">
              <a:buNone/>
            </a:pPr>
            <a:r>
              <a:rPr lang="zh-TW" altLang="en-US" sz="7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慈愛何等深純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全告知耶穌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377</Words>
  <Application>Microsoft Office PowerPoint</Application>
  <PresentationFormat>自訂</PresentationFormat>
  <Paragraphs>65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Theme1</vt:lpstr>
      <vt:lpstr>樂哉主臨</vt:lpstr>
      <vt:lpstr>樂哉主臨</vt:lpstr>
      <vt:lpstr>樂哉主臨</vt:lpstr>
      <vt:lpstr>樂哉主臨</vt:lpstr>
      <vt:lpstr>宣道詩 138 全告知耶穌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全告知耶穌</dc:title>
  <dc:creator>Windows User</dc:creator>
  <cp:lastModifiedBy>PowerPoint</cp:lastModifiedBy>
  <cp:revision>8</cp:revision>
  <dcterms:created xsi:type="dcterms:W3CDTF">2020-08-15T14:47:55Z</dcterms:created>
  <dcterms:modified xsi:type="dcterms:W3CDTF">2022-12-06T13:18:18Z</dcterms:modified>
</cp:coreProperties>
</file>