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1" r:id="rId4"/>
    <p:sldId id="257" r:id="rId5"/>
    <p:sldId id="258" r:id="rId6"/>
    <p:sldId id="262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-65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1901-98BA-417C-9055-632AEBF87FEE}" type="datetimeFigureOut">
              <a:rPr lang="zh-TW" altLang="en-US" smtClean="0"/>
              <a:pPr/>
              <a:t>2022/12/8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32A28-EE2B-4501-84D7-19AF561246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1901-98BA-417C-9055-632AEBF87FEE}" type="datetimeFigureOut">
              <a:rPr lang="zh-TW" altLang="en-US" smtClean="0"/>
              <a:pPr/>
              <a:t>2022/12/8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32A28-EE2B-4501-84D7-19AF561246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1901-98BA-417C-9055-632AEBF87FEE}" type="datetimeFigureOut">
              <a:rPr lang="zh-TW" altLang="en-US" smtClean="0"/>
              <a:pPr/>
              <a:t>2022/12/8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32A28-EE2B-4501-84D7-19AF561246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1901-98BA-417C-9055-632AEBF87FEE}" type="datetimeFigureOut">
              <a:rPr lang="zh-TW" altLang="en-US" smtClean="0"/>
              <a:pPr/>
              <a:t>2022/12/8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32A28-EE2B-4501-84D7-19AF561246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1901-98BA-417C-9055-632AEBF87FEE}" type="datetimeFigureOut">
              <a:rPr lang="zh-TW" altLang="en-US" smtClean="0"/>
              <a:pPr/>
              <a:t>2022/12/8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32A28-EE2B-4501-84D7-19AF561246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1901-98BA-417C-9055-632AEBF87FEE}" type="datetimeFigureOut">
              <a:rPr lang="zh-TW" altLang="en-US" smtClean="0"/>
              <a:pPr/>
              <a:t>2022/12/8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32A28-EE2B-4501-84D7-19AF561246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1901-98BA-417C-9055-632AEBF87FEE}" type="datetimeFigureOut">
              <a:rPr lang="zh-TW" altLang="en-US" smtClean="0"/>
              <a:pPr/>
              <a:t>2022/12/8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32A28-EE2B-4501-84D7-19AF561246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1901-98BA-417C-9055-632AEBF87FEE}" type="datetimeFigureOut">
              <a:rPr lang="zh-TW" altLang="en-US" smtClean="0"/>
              <a:pPr/>
              <a:t>2022/12/8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32A28-EE2B-4501-84D7-19AF561246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1901-98BA-417C-9055-632AEBF87FEE}" type="datetimeFigureOut">
              <a:rPr lang="zh-TW" altLang="en-US" smtClean="0"/>
              <a:pPr/>
              <a:t>2022/12/8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32A28-EE2B-4501-84D7-19AF561246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1901-98BA-417C-9055-632AEBF87FEE}" type="datetimeFigureOut">
              <a:rPr lang="zh-TW" altLang="en-US" smtClean="0"/>
              <a:pPr/>
              <a:t>2022/12/8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32A28-EE2B-4501-84D7-19AF561246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1901-98BA-417C-9055-632AEBF87FEE}" type="datetimeFigureOut">
              <a:rPr lang="zh-TW" altLang="en-US" smtClean="0"/>
              <a:pPr/>
              <a:t>2022/12/8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32A28-EE2B-4501-84D7-19AF561246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A1901-98BA-417C-9055-632AEBF87FEE}" type="datetimeFigureOut">
              <a:rPr lang="zh-TW" altLang="en-US" smtClean="0"/>
              <a:pPr/>
              <a:t>2022/12/8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32A28-EE2B-4501-84D7-19AF561246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樂哉主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臨 </a:t>
            </a:r>
            <a:r>
              <a:rPr lang="en-US" altLang="zh-TW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1-4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marL="0" lvl="3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樂哉斯世 救主已來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全地須接其王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萬心為主 預備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所在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今將我苦況  全告知耶穌</a:t>
            </a:r>
            <a:endParaRPr lang="en-US" altLang="zh-C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我不能獨自受此憂慮</a:t>
            </a:r>
            <a:endParaRPr lang="en-US" altLang="zh-C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03914"/>
            <a:ext cx="9144000" cy="7001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4100" b="1" dirty="0" smtClean="0">
                <a:solidFill>
                  <a:srgbClr val="000066"/>
                </a:solidFill>
              </a:rPr>
              <a:t>( 1 )</a:t>
            </a:r>
            <a:endParaRPr lang="vi-VN" sz="41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8832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我於患難中  惟主能體恤</a:t>
            </a:r>
            <a:endParaRPr lang="en-US" altLang="zh-C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拭去我眼淚善於安撫</a:t>
            </a:r>
            <a:endParaRPr lang="vi-V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03914"/>
            <a:ext cx="9144000" cy="7001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4100" b="1" dirty="0" smtClean="0">
                <a:solidFill>
                  <a:srgbClr val="000066"/>
                </a:solidFill>
              </a:rPr>
              <a:t>( 1 )</a:t>
            </a:r>
            <a:endParaRPr lang="vi-VN" sz="41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5811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必告知耶穌  全告知耶穌</a:t>
            </a:r>
            <a:endParaRPr lang="en-US" altLang="zh-C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將我心中事向主傾吐</a:t>
            </a:r>
            <a:endParaRPr lang="en-US" altLang="zh-C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9992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必告知耶穌  全告知耶穌</a:t>
            </a:r>
            <a:endParaRPr lang="en-US" altLang="zh-C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惟主知我心善於體恤</a:t>
            </a:r>
            <a:endParaRPr lang="vi-V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5151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今將我缺欠  全告知耶穌</a:t>
            </a:r>
            <a:endParaRPr lang="en-US" altLang="zh-C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我不能獨自補我不足</a:t>
            </a:r>
            <a:endParaRPr lang="en-US" altLang="zh-C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03914"/>
            <a:ext cx="9144000" cy="7001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4100" b="1" dirty="0" smtClean="0">
                <a:solidFill>
                  <a:srgbClr val="000066"/>
                </a:solidFill>
              </a:rPr>
              <a:t>( 2 )</a:t>
            </a:r>
            <a:endParaRPr lang="vi-VN" sz="41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0731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我所有弱點  惟主能幫助</a:t>
            </a:r>
            <a:endParaRPr lang="en-US" altLang="zh-C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終必救我到完美地步</a:t>
            </a:r>
            <a:endParaRPr lang="vi-V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03914"/>
            <a:ext cx="9144000" cy="7001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4100" b="1" dirty="0" smtClean="0">
                <a:solidFill>
                  <a:srgbClr val="000066"/>
                </a:solidFill>
              </a:rPr>
              <a:t>( 2 )</a:t>
            </a:r>
            <a:endParaRPr lang="vi-VN" sz="41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0748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必告知耶穌  全告知耶穌</a:t>
            </a:r>
            <a:endParaRPr lang="en-US" altLang="zh-C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將我心中事向主傾吐</a:t>
            </a:r>
            <a:endParaRPr lang="en-US" altLang="zh-C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998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必告知耶穌  全告知耶穌</a:t>
            </a:r>
            <a:endParaRPr lang="en-US" altLang="zh-C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惟主知我心善於體恤</a:t>
            </a:r>
            <a:endParaRPr lang="vi-V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3290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今將我試誘  全告知耶穌</a:t>
            </a:r>
            <a:endParaRPr lang="en-US" altLang="zh-C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我不能獨自制勝罪慾</a:t>
            </a:r>
            <a:endParaRPr lang="en-US" altLang="zh-C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03914"/>
            <a:ext cx="9144000" cy="7001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4100" b="1" dirty="0" smtClean="0">
                <a:solidFill>
                  <a:srgbClr val="000066"/>
                </a:solidFill>
              </a:rPr>
              <a:t>( 3 )</a:t>
            </a:r>
            <a:endParaRPr lang="vi-VN" sz="41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7297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主曾受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試探  與我們無殊</a:t>
            </a:r>
            <a:endParaRPr lang="en-US" altLang="zh-C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樂助我膂力得勝有餘</a:t>
            </a:r>
            <a:endParaRPr lang="vi-V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03914"/>
            <a:ext cx="9144000" cy="7001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4100" b="1" dirty="0" smtClean="0">
                <a:solidFill>
                  <a:srgbClr val="000066"/>
                </a:solidFill>
              </a:rPr>
              <a:t>( 3 )</a:t>
            </a:r>
            <a:endParaRPr lang="vi-VN" sz="41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6657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樂哉主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臨 </a:t>
            </a:r>
            <a:r>
              <a:rPr lang="en-US" altLang="zh-TW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1-4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宇宙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萬物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頌揚  宇宙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萬物頌揚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宇宙 宇宙萬物頌揚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必告知耶穌  全告知耶穌</a:t>
            </a:r>
            <a:endParaRPr lang="en-US" altLang="zh-CN" sz="48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將我心中事向主傾吐</a:t>
            </a:r>
            <a:endParaRPr lang="en-US" altLang="zh-CN" sz="48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689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必告知耶穌  全告知耶穌</a:t>
            </a:r>
            <a:endParaRPr lang="en-US" altLang="zh-CN" sz="48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惟主知我心善於體恤</a:t>
            </a:r>
            <a:endParaRPr lang="vi-VN" sz="48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5936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今將我重担  全告知耶穌</a:t>
            </a:r>
            <a:endParaRPr lang="en-US" altLang="zh-C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我不能獨自勝此勞苦</a:t>
            </a:r>
            <a:endParaRPr lang="en-US" altLang="zh-C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03914"/>
            <a:ext cx="9144000" cy="7001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4100" b="1" dirty="0" smtClean="0">
                <a:solidFill>
                  <a:srgbClr val="000066"/>
                </a:solidFill>
              </a:rPr>
              <a:t>( 4 )</a:t>
            </a:r>
            <a:endParaRPr lang="vi-VN" sz="41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452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我一切事務  主樂於担負</a:t>
            </a:r>
            <a:endParaRPr lang="en-US" altLang="zh-C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甘作我密友時相幫助</a:t>
            </a:r>
            <a:endParaRPr lang="vi-VN" sz="48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03914"/>
            <a:ext cx="9144000" cy="7001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4100" b="1" dirty="0" smtClean="0">
                <a:solidFill>
                  <a:srgbClr val="000066"/>
                </a:solidFill>
              </a:rPr>
              <a:t>( 4 )</a:t>
            </a:r>
            <a:endParaRPr lang="vi-VN" sz="41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174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必告知耶穌  全告知耶穌</a:t>
            </a:r>
            <a:endParaRPr lang="en-US" altLang="zh-CN" sz="48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將我心中事向主傾吐</a:t>
            </a:r>
            <a:endParaRPr lang="en-US" altLang="zh-CN" sz="48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7617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必告知耶穌  全告知耶穌</a:t>
            </a:r>
            <a:endParaRPr lang="en-US" altLang="zh-CN" sz="48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惟主知我心善於體恤</a:t>
            </a:r>
            <a:endParaRPr lang="vi-VN" sz="48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408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樂哉主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臨 </a:t>
            </a:r>
            <a:r>
              <a:rPr lang="en-US" altLang="zh-TW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2-4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marL="0" lvl="3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樂哉大地 救主統領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世人都當歌謳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田野江河 平原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山嶺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樂哉主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臨 </a:t>
            </a:r>
            <a:r>
              <a:rPr lang="en-US" altLang="zh-TW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2-4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喜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音環繞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不休  喜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音環繞不休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喜音 喜音環繞不休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樂哉主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臨 </a:t>
            </a:r>
            <a:r>
              <a:rPr lang="en-US" altLang="zh-TW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3-4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marL="0" lvl="3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罪孽憂愁都當止息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無地再長荊棘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基督未來 咒詛甚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樂哉主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臨 </a:t>
            </a:r>
            <a:r>
              <a:rPr lang="en-US" altLang="zh-TW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3-4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臨賜福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豐盈  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臨賜福豐盈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主臨 主臨賜福豐盈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樂哉主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臨 </a:t>
            </a:r>
            <a:r>
              <a:rPr lang="en-US" altLang="zh-TW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4-4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marL="0" lvl="3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救主治世 以真以惠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以道訓悔人民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主顯公義 何等全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備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樂哉主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臨 </a:t>
            </a:r>
            <a:r>
              <a:rPr lang="en-US" altLang="zh-TW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4-4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慈愛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何等深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純  慈愛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何等深純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慈愛 慈愛何等深純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4000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4000" b="1" u="sng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138</a:t>
            </a:r>
            <a:r>
              <a:rPr lang="en-US" altLang="zh-CN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全告知耶穌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5295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100</TotalTime>
  <Words>401</Words>
  <Application>Microsoft Office PowerPoint</Application>
  <PresentationFormat>如螢幕大小 (16:9)</PresentationFormat>
  <Paragraphs>69</Paragraphs>
  <Slides>25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6" baseType="lpstr">
      <vt:lpstr>佈景主題1</vt:lpstr>
      <vt:lpstr>樂哉主臨 1-4</vt:lpstr>
      <vt:lpstr>樂哉主臨 1-4</vt:lpstr>
      <vt:lpstr>樂哉主臨 2-4</vt:lpstr>
      <vt:lpstr>樂哉主臨 2-4</vt:lpstr>
      <vt:lpstr>樂哉主臨 3-4</vt:lpstr>
      <vt:lpstr>樂哉主臨 3-4</vt:lpstr>
      <vt:lpstr>樂哉主臨 4-4</vt:lpstr>
      <vt:lpstr>樂哉主臨 4-4</vt:lpstr>
      <vt:lpstr>宣道詩 138 全告知耶穌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  <vt:lpstr>投影片 22</vt:lpstr>
      <vt:lpstr>投影片 23</vt:lpstr>
      <vt:lpstr>投影片 24</vt:lpstr>
      <vt:lpstr>投影片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樂哉主臨</dc:title>
  <dc:creator>大唐</dc:creator>
  <cp:lastModifiedBy>PowerPoint</cp:lastModifiedBy>
  <cp:revision>6</cp:revision>
  <dcterms:created xsi:type="dcterms:W3CDTF">2015-12-19T07:36:39Z</dcterms:created>
  <dcterms:modified xsi:type="dcterms:W3CDTF">2022-12-08T08:46:52Z</dcterms:modified>
</cp:coreProperties>
</file>