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170-7195-4349-B120-4A66AC7E5911}" type="datetimeFigureOut">
              <a:rPr lang="vi-VN" smtClean="0"/>
              <a:pPr/>
              <a:t>13/12/2022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5412-4851-4F11-AA62-56714295530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21099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170-7195-4349-B120-4A66AC7E5911}" type="datetimeFigureOut">
              <a:rPr lang="vi-VN" smtClean="0"/>
              <a:pPr/>
              <a:t>13/12/2022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5412-4851-4F11-AA62-56714295530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53579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170-7195-4349-B120-4A66AC7E5911}" type="datetimeFigureOut">
              <a:rPr lang="vi-VN" smtClean="0"/>
              <a:pPr/>
              <a:t>13/12/2022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5412-4851-4F11-AA62-56714295530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08982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170-7195-4349-B120-4A66AC7E5911}" type="datetimeFigureOut">
              <a:rPr lang="vi-VN" smtClean="0"/>
              <a:pPr/>
              <a:t>13/12/2022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5412-4851-4F11-AA62-56714295530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82178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170-7195-4349-B120-4A66AC7E5911}" type="datetimeFigureOut">
              <a:rPr lang="vi-VN" smtClean="0"/>
              <a:pPr/>
              <a:t>13/12/2022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5412-4851-4F11-AA62-56714295530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81267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170-7195-4349-B120-4A66AC7E5911}" type="datetimeFigureOut">
              <a:rPr lang="vi-VN" smtClean="0"/>
              <a:pPr/>
              <a:t>13/12/2022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5412-4851-4F11-AA62-56714295530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65174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170-7195-4349-B120-4A66AC7E5911}" type="datetimeFigureOut">
              <a:rPr lang="vi-VN" smtClean="0"/>
              <a:pPr/>
              <a:t>13/12/2022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5412-4851-4F11-AA62-56714295530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3984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170-7195-4349-B120-4A66AC7E5911}" type="datetimeFigureOut">
              <a:rPr lang="vi-VN" smtClean="0"/>
              <a:pPr/>
              <a:t>13/12/2022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5412-4851-4F11-AA62-56714295530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1972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170-7195-4349-B120-4A66AC7E5911}" type="datetimeFigureOut">
              <a:rPr lang="vi-VN" smtClean="0"/>
              <a:pPr/>
              <a:t>13/12/2022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5412-4851-4F11-AA62-56714295530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08501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170-7195-4349-B120-4A66AC7E5911}" type="datetimeFigureOut">
              <a:rPr lang="vi-VN" smtClean="0"/>
              <a:pPr/>
              <a:t>13/12/2022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5412-4851-4F11-AA62-56714295530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74198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170-7195-4349-B120-4A66AC7E5911}" type="datetimeFigureOut">
              <a:rPr lang="vi-VN" smtClean="0"/>
              <a:pPr/>
              <a:t>13/12/2022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5412-4851-4F11-AA62-56714295530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2503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8170-7195-4349-B120-4A66AC7E5911}" type="datetimeFigureOut">
              <a:rPr lang="vi-VN" smtClean="0"/>
              <a:pPr/>
              <a:t>13/12/2022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5412-4851-4F11-AA62-56714295530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85331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天歌唱</a:t>
            </a:r>
          </a:p>
        </p:txBody>
      </p:sp>
    </p:spTree>
    <p:extLst>
      <p:ext uri="{BB962C8B-B14F-4D97-AF65-F5344CB8AC3E}">
        <p14:creationId xmlns:p14="http://schemas.microsoft.com/office/powerpoint/2010/main" xmlns="" val="3118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天歌唱</a:t>
            </a:r>
          </a:p>
        </p:txBody>
      </p:sp>
    </p:spTree>
    <p:extLst>
      <p:ext uri="{BB962C8B-B14F-4D97-AF65-F5344CB8AC3E}">
        <p14:creationId xmlns:p14="http://schemas.microsoft.com/office/powerpoint/2010/main" xmlns="" val="38172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天天歌唱頌讚神慈恩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讚嘆宇宙萬千的奧祕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46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多高深星宿運行原理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神造物無限細膩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25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天天歌唱未怕迎狂風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結伴每刻恩典夠用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86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邁步浪裡衝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何妨澎湃洶湧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25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神呀  我感激恩手永不曾離開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讚歎再造厚恩不可替代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04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萬事盡放開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前程由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永沒變改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36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神呀  我感激恩手永不曾離開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讚歎再造厚恩不可替代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59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萬事盡放開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前程由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83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神呀  我感激恩手永不曾離開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讚歎再造厚恩不可替代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天天歌唱頌讚神慈恩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讚嘆宇宙萬千的奧祕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5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萬事盡放開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前程由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永沒變改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80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神呀  我感激恩手永不曾離開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讚歎再造厚恩不可替代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416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萬事盡放開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前程由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96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有袮同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97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海裡最終找到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悲有喜都經得起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63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我深信這一切為我預備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勇敢去走只因身邊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41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回望人生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  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無懼冷風帶給的痛悲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07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若是軟弱無力的跌倒了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持我再起來奔馳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70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  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念向我何等寶貴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其數何等眾多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53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我若數點  比海沙更多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我睡醒的時候仍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11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多高深星宿運行原理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神造物無限細膩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02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祂永遠都不會撇下我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哀慟了的人  祂必安慰我心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53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祂永遠都不會撇下我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引領我足印走出黑暗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04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有袮同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7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海裡最終找到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悲有喜都經得起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70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我深信這一切為我預備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勇敢去走只因身邊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40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回望人生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  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無懼冷風帶給的痛悲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64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若是軟弱無力的跌倒了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持我再起來奔馳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0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  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念向我何等寶貴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其數何等眾多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6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我若數點  比海沙更多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我睡醒的時候仍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27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祂永遠都不會撇下我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哀慟了的人  祂必安慰我心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83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天天歌唱未怕迎狂風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結伴每刻恩典夠用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76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祂永遠都不會撇下我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引領我足印走出黑暗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09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  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念向我何等寶貴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其數何等眾多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1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我若數點  比海沙更多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我睡醒的時候仍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93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祂永遠都不會撇下我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哀慟了的人  祂必安慰我心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8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祂永遠都不會撇下我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引領我足印走出黑暗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41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領我足印走出黑暗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29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邁步浪裡衝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何妨澎湃洶湧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60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神呀  我感激恩手永不曾離開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讚歎再造厚恩不可替代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66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萬事盡放開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前程由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永沒變改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552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神呀  我感激恩手永不曾離開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讚歎再造厚恩不可替代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61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萬事盡放開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前程由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2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653</Words>
  <Application>Microsoft Office PowerPoint</Application>
  <PresentationFormat>自訂</PresentationFormat>
  <Paragraphs>126</Paragraphs>
  <Slides>45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46" baseType="lpstr">
      <vt:lpstr>Theme1</vt:lpstr>
      <vt:lpstr>天天歌唱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天天歌唱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有袮同行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有袮同行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天天歌唱</dc:title>
  <dc:creator>Windows User</dc:creator>
  <cp:lastModifiedBy>PowerPoint</cp:lastModifiedBy>
  <cp:revision>1</cp:revision>
  <dcterms:created xsi:type="dcterms:W3CDTF">2022-12-13T11:18:25Z</dcterms:created>
  <dcterms:modified xsi:type="dcterms:W3CDTF">2022-12-13T12:58:41Z</dcterms:modified>
</cp:coreProperties>
</file>