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6" r:id="rId19"/>
    <p:sldId id="287" r:id="rId20"/>
    <p:sldId id="284" r:id="rId21"/>
    <p:sldId id="285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913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37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87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08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187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957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559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6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0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95B9-F85A-45A8-8864-81A488D7B07D}" type="datetimeFigureOut">
              <a:rPr lang="vi-VN" smtClean="0"/>
              <a:t>22/12/2022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0272-F059-40B9-8509-B2DCF48FEF8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9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耀歸於真神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33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56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0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22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205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073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因祂活著</a:t>
            </a:r>
          </a:p>
        </p:txBody>
      </p:sp>
    </p:spTree>
    <p:extLst>
      <p:ext uri="{BB962C8B-B14F-4D97-AF65-F5344CB8AC3E}">
        <p14:creationId xmlns:p14="http://schemas.microsoft.com/office/powerpoint/2010/main" val="318077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神差愛子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名叫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祂賜下愛  醫治寬恕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07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復活  使我得自由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那空墳墓就是我得救的記號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648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神差愛子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名叫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祂賜下愛  醫治寬恕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988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復活  使我得自由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那空墳墓就是我得救的記號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09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12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 我能面對明天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 不再懼怕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35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 祂掌管明天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只因祂活著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673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因祂活著</a:t>
            </a:r>
          </a:p>
        </p:txBody>
      </p:sp>
    </p:spTree>
    <p:extLst>
      <p:ext uri="{BB962C8B-B14F-4D97-AF65-F5344CB8AC3E}">
        <p14:creationId xmlns:p14="http://schemas.microsoft.com/office/powerpoint/2010/main" val="260468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神差愛子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名叫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祂賜下愛  醫治寬恕</a:t>
            </a:r>
            <a:endParaRPr lang="vi-VN" sz="64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29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復活  使我得自由</a:t>
            </a:r>
            <a:r>
              <a:rPr 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那空墳墓就是我得救的記號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48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 我能面對明天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 不再懼怕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167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 祂掌管明天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只因祂活著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3648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 我能面對明天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因祂活著  不再懼怕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683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 祂掌管明天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只因祂活著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75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命充滿了希望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</a:t>
            </a:r>
            <a:endParaRPr lang="en-US" altLang="zh-TW" sz="6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生命充滿了希望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只因祂活著</a:t>
            </a:r>
            <a:endParaRPr lang="vi-VN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41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7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10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092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耀歸於真神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67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藉聖子耶穌我們得大歡喜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37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至聖至尊榮我主耶穌基督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將來得見主面何等大恩福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6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43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9256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606</Words>
  <Application>Microsoft Office PowerPoint</Application>
  <PresentationFormat>Widescreen</PresentationFormat>
  <Paragraphs>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JhengHei</vt:lpstr>
      <vt:lpstr>Microsoft JhengHei</vt:lpstr>
      <vt:lpstr>新細明體</vt:lpstr>
      <vt:lpstr>Arial</vt:lpstr>
      <vt:lpstr>Calibri</vt:lpstr>
      <vt:lpstr>Theme1</vt:lpstr>
      <vt:lpstr>榮耀歸於真神</vt:lpstr>
      <vt:lpstr>PowerPoint Presentation</vt:lpstr>
      <vt:lpstr>PowerPoint Presentation</vt:lpstr>
      <vt:lpstr>PowerPoint Presentation</vt:lpstr>
      <vt:lpstr>PowerPoint Presentation</vt:lpstr>
      <vt:lpstr>榮耀歸於真神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因祂活著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因祂活著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Windows User</dc:creator>
  <cp:lastModifiedBy>Windows User</cp:lastModifiedBy>
  <cp:revision>2</cp:revision>
  <dcterms:created xsi:type="dcterms:W3CDTF">2022-12-21T17:27:54Z</dcterms:created>
  <dcterms:modified xsi:type="dcterms:W3CDTF">2022-12-21T17:37:08Z</dcterms:modified>
</cp:coreProperties>
</file>