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他離別吾珥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全然奉上愛子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還有人全力抓住天使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羸到祝福 換了名字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45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5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他離別吾珥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全然奉上愛子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還有人全力抓住天使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羸到祝福 換了名字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45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5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19</TotalTime>
  <Words>482</Words>
  <Application>Microsoft Office PowerPoint</Application>
  <PresentationFormat>如螢幕大小 (16:9)</PresentationFormat>
  <Paragraphs>80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Church Theme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PowerPoint</cp:lastModifiedBy>
  <cp:revision>6</cp:revision>
  <dcterms:created xsi:type="dcterms:W3CDTF">2017-04-30T02:03:32Z</dcterms:created>
  <dcterms:modified xsi:type="dcterms:W3CDTF">2022-12-29T10:14:37Z</dcterms:modified>
</cp:coreProperties>
</file>