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5" r:id="rId3"/>
    <p:sldId id="274" r:id="rId4"/>
    <p:sldId id="276" r:id="rId5"/>
    <p:sldId id="277" r:id="rId6"/>
    <p:sldId id="278" r:id="rId7"/>
    <p:sldId id="279" r:id="rId8"/>
    <p:sldId id="28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6AA0-E53B-4B2B-8DE8-2014EA0F7230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4D56-B400-4727-A2B7-8C18E52B6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做新事的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典憐憫每天都是新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酒新皮袋每天要賜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91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49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定意單單跟隨祢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670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求賜下父神的心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245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我們要回轉向祢父神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也要看見復興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34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0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2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11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53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71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定意單單跟隨祢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1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做新事的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典憐憫每天都是新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酒新皮袋每天要賜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919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主我們國家是屬於祢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求祢來掌管全地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80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願祢來憐憫醫治這地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榮耀再次降臨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7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0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2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11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53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0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2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11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5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06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11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53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做新事的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典憐憫每天都是新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酒新皮袋每天要賜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9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06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06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06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42"/>
            <a:ext cx="9144000" cy="3714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  我們要唱新歌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稱讚我們神為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高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x2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06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</p:spTree>
    <p:extLst>
      <p:ext uri="{BB962C8B-B14F-4D97-AF65-F5344CB8AC3E}">
        <p14:creationId xmlns:p14="http://schemas.microsoft.com/office/powerpoint/2010/main" xmlns="" val="76104659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11</TotalTime>
  <Words>581</Words>
  <Application>Microsoft Office PowerPoint</Application>
  <PresentationFormat>如螢幕大小 (16:9)</PresentationFormat>
  <Paragraphs>106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Church Theme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我們呼求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新的事將要成就</dc:title>
  <dc:creator>Windows User</dc:creator>
  <cp:lastModifiedBy>PowerPoint</cp:lastModifiedBy>
  <cp:revision>3</cp:revision>
  <dcterms:created xsi:type="dcterms:W3CDTF">2019-08-17T05:51:13Z</dcterms:created>
  <dcterms:modified xsi:type="dcterms:W3CDTF">2023-01-19T12:14:34Z</dcterms:modified>
</cp:coreProperties>
</file>