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9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2" r:id="rId36"/>
    <p:sldId id="293" r:id="rId37"/>
    <p:sldId id="288" r:id="rId38"/>
    <p:sldId id="28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419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1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38690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現在請你快來就我救主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  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在主愛中保守你走天路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2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556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2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556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我就主時心憂傷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138</a:t>
            </a:r>
            <a: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全告知耶穌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今將我苦況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我不能獨自受此憂慮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我於患難中  惟主能體恤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拭去我眼淚善於安撫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今將我缺欠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我不能獨自補我不足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3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我所有弱點  惟主能幫助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終必救我到完美地步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9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今將我試誘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我不能獨自制勝罪慾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主曾受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試探  與我們無殊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樂助我膂力得勝有餘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5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今將我重担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我不能獨自勝此勞苦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我一切事務  主樂於担負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甘作我密友時相幫助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5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340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428</TotalTime>
  <Words>565</Words>
  <Application>Microsoft Office PowerPoint</Application>
  <PresentationFormat>自訂</PresentationFormat>
  <Paragraphs>90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佈景主題1</vt:lpstr>
      <vt:lpstr>宣道詩 41 主除了我罪污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宣道詩 138 全告知耶穌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主除了我罪污</dc:title>
  <dc:creator>大唐</dc:creator>
  <cp:lastModifiedBy>PowerPoint</cp:lastModifiedBy>
  <cp:revision>11</cp:revision>
  <dcterms:created xsi:type="dcterms:W3CDTF">2016-12-04T00:34:57Z</dcterms:created>
  <dcterms:modified xsi:type="dcterms:W3CDTF">2023-01-10T11:31:18Z</dcterms:modified>
</cp:coreProperties>
</file>