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A8EC-2A09-46EF-AE62-B49DD18FB99A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無言  無語  亦無聲音可聽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神的大能  卻在世上知曉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日頭冒升  又回歸於出處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神的恩惠  又似日光普照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永遠作王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蒼傳頌神大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每日每夜發出詩句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讚美全能上帝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無言  無語  亦無聲音可聽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神的大能  卻在世上知曉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日頭冒升  又回歸於出處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神的恩惠  又似日光普照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蒼傳頌神大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每日每夜發出詩句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讚美全能上帝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蒼傳頌神大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每日每夜發出詩句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讚美全能上帝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440</Words>
  <Application>Microsoft Office PowerPoint</Application>
  <PresentationFormat>如螢幕大小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</vt:lpstr>
      <vt:lpstr>無言的讚頌</vt:lpstr>
      <vt:lpstr>無言的讚頌</vt:lpstr>
      <vt:lpstr>無言的讚頌</vt:lpstr>
      <vt:lpstr>無言的讚頌</vt:lpstr>
      <vt:lpstr>無言的讚頌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Admin</dc:creator>
  <cp:lastModifiedBy>PowerPoint</cp:lastModifiedBy>
  <cp:revision>6</cp:revision>
  <dcterms:created xsi:type="dcterms:W3CDTF">2013-02-02T13:00:55Z</dcterms:created>
  <dcterms:modified xsi:type="dcterms:W3CDTF">2023-01-31T12:35:33Z</dcterms:modified>
</cp:coreProperties>
</file>