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5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A548E-7098-4CE3-810E-47A3ADCC1150}" type="datetimeFigureOut">
              <a:rPr lang="zh-TW" altLang="en-US" smtClean="0"/>
              <a:pPr/>
              <a:t>2023/2/28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F5638-3618-4DF4-8C9F-7A090890D1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2727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2023/2/28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2023/2/28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2023/2/28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2023/2/28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2023/2/28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2023/2/28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2023/2/28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2023/2/28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2023/2/28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2023/2/28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2023/2/28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D3661-1E76-4273-BDC4-E36D4AAA0C58}" type="datetimeFigureOut">
              <a:rPr lang="zh-TW" altLang="en-US" smtClean="0"/>
              <a:pPr/>
              <a:t>2023/2/28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坐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在寶座上聖潔羔羊</a:t>
            </a:r>
          </a:p>
        </p:txBody>
      </p:sp>
    </p:spTree>
    <p:extLst>
      <p:ext uri="{BB962C8B-B14F-4D97-AF65-F5344CB8AC3E}">
        <p14:creationId xmlns:p14="http://schemas.microsoft.com/office/powerpoint/2010/main" xmlns="" val="22242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我們俯伏敬拜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46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尊貴  榮耀  權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勢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都歸給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92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萬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主之主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和尊崇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25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萬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主之主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我們高舉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聖名直到永遠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42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萬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主之主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和尊崇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25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萬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主之主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我們高舉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聖名直到永遠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42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  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牽我手</a:t>
            </a:r>
          </a:p>
        </p:txBody>
      </p:sp>
    </p:spTree>
    <p:extLst>
      <p:ext uri="{BB962C8B-B14F-4D97-AF65-F5344CB8AC3E}">
        <p14:creationId xmlns:p14="http://schemas.microsoft.com/office/powerpoint/2010/main" xmlns="" val="2561795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建立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領我走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我疲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倦 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我軟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弱   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苦愁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</a:rPr>
              <a:t>( 1 )</a:t>
            </a:r>
            <a:endParaRPr lang="vi-VN" sz="2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50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過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求領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 進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牽我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到天庭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</a:rPr>
              <a:t>( 1 )</a:t>
            </a:r>
            <a:endParaRPr lang="vi-VN" sz="2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534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我道路   雖凄涼   主臨近   慰憂傷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我在世快打完美好仗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</a:rPr>
              <a:t>( </a:t>
            </a:r>
            <a:r>
              <a:rPr lang="en-US" sz="2800" b="1" dirty="0" smtClean="0">
                <a:solidFill>
                  <a:srgbClr val="660033"/>
                </a:solidFill>
              </a:rPr>
              <a:t>2 </a:t>
            </a:r>
            <a:r>
              <a:rPr lang="en-US" sz="2800" b="1" dirty="0">
                <a:solidFill>
                  <a:srgbClr val="660033"/>
                </a:solidFill>
              </a:rPr>
              <a:t>)</a:t>
            </a:r>
            <a:endParaRPr lang="vi-VN" sz="2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42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坐在寶座上聖潔羔羊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我們俯伏敬拜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聽我求   聽我禱   攙我手   防跌倒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親愛主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我手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常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</a:rPr>
              <a:t>( </a:t>
            </a:r>
            <a:r>
              <a:rPr lang="en-US" sz="2800" b="1" dirty="0" smtClean="0">
                <a:solidFill>
                  <a:srgbClr val="660033"/>
                </a:solidFill>
              </a:rPr>
              <a:t>2 </a:t>
            </a:r>
            <a:r>
              <a:rPr lang="en-US" sz="2800" b="1" dirty="0">
                <a:solidFill>
                  <a:srgbClr val="660033"/>
                </a:solidFill>
              </a:rPr>
              <a:t>)</a:t>
            </a:r>
            <a:endParaRPr lang="vi-VN" sz="2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54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建立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領我走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我疲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倦 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我軟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弱   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苦愁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</a:rPr>
              <a:t>( 1 )</a:t>
            </a:r>
            <a:endParaRPr lang="vi-VN" sz="2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50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過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求領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 進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牽我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到天庭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</a:rPr>
              <a:t>( 1 )</a:t>
            </a:r>
            <a:endParaRPr lang="vi-VN" sz="2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5348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我道路   雖凄涼   主臨近   慰憂傷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我在世快打完美好仗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</a:rPr>
              <a:t>( </a:t>
            </a:r>
            <a:r>
              <a:rPr lang="en-US" sz="2800" b="1" dirty="0" smtClean="0">
                <a:solidFill>
                  <a:srgbClr val="660033"/>
                </a:solidFill>
              </a:rPr>
              <a:t>2 </a:t>
            </a:r>
            <a:r>
              <a:rPr lang="en-US" sz="2800" b="1" dirty="0">
                <a:solidFill>
                  <a:srgbClr val="660033"/>
                </a:solidFill>
              </a:rPr>
              <a:t>)</a:t>
            </a:r>
            <a:endParaRPr lang="vi-VN" sz="2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421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聽我求   聽我禱   攙我手   防跌倒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親愛主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我手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常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</a:rPr>
              <a:t>( </a:t>
            </a:r>
            <a:r>
              <a:rPr lang="en-US" sz="2800" b="1" dirty="0" smtClean="0">
                <a:solidFill>
                  <a:srgbClr val="660033"/>
                </a:solidFill>
              </a:rPr>
              <a:t>2 </a:t>
            </a:r>
            <a:r>
              <a:rPr lang="en-US" sz="2800" b="1" dirty="0">
                <a:solidFill>
                  <a:srgbClr val="660033"/>
                </a:solidFill>
              </a:rPr>
              <a:t>)</a:t>
            </a:r>
            <a:endParaRPr lang="vi-VN" sz="2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54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聽我求   聽我禱   攙我手   防跌倒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親愛主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我手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常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</a:rPr>
              <a:t>( </a:t>
            </a:r>
            <a:r>
              <a:rPr lang="en-US" sz="2800" b="1" dirty="0" smtClean="0">
                <a:solidFill>
                  <a:srgbClr val="660033"/>
                </a:solidFill>
              </a:rPr>
              <a:t>2 </a:t>
            </a:r>
            <a:r>
              <a:rPr lang="en-US" sz="2800" b="1" dirty="0">
                <a:solidFill>
                  <a:srgbClr val="660033"/>
                </a:solidFill>
              </a:rPr>
              <a:t>)</a:t>
            </a:r>
            <a:endParaRPr lang="vi-VN" sz="2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5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今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在以後永在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是全能真神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23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我們俯伏敬拜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46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尊貴  榮耀  權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勢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都歸給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92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萬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主之主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和尊崇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25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萬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主之主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我們高舉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聖名直到永遠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42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坐在寶座上聖潔羔羊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我們俯伏敬拜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今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在以後永在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是全能真神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23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247</TotalTime>
  <Words>417</Words>
  <Application>Microsoft Office PowerPoint</Application>
  <PresentationFormat>如螢幕大小 (16:9)</PresentationFormat>
  <Paragraphs>71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佈景主題1</vt:lpstr>
      <vt:lpstr>坐在寶座上聖潔羔羊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親愛主  牽我手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坐在寶座上聖潔羔羊</dc:title>
  <dc:creator>DAIDUONG</dc:creator>
  <cp:lastModifiedBy>PowerPoint</cp:lastModifiedBy>
  <cp:revision>33</cp:revision>
  <dcterms:created xsi:type="dcterms:W3CDTF">2013-07-21T01:15:07Z</dcterms:created>
  <dcterms:modified xsi:type="dcterms:W3CDTF">2023-02-28T12:29:31Z</dcterms:modified>
</cp:coreProperties>
</file>