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3" r:id="rId5"/>
    <p:sldId id="259" r:id="rId6"/>
    <p:sldId id="261" r:id="rId7"/>
    <p:sldId id="260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D2638-3467-4EC0-AEE5-418F2C9B0F06}" type="datetimeFigureOut">
              <a:rPr lang="zh-TW" altLang="en-US" smtClean="0"/>
              <a:pPr/>
              <a:t>2023/2/16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這天同聚於主聖殿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來數算我主恩典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祂以性命來使我完全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來使我兩眼重見光線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平安的路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如遇困倦  來放低憂愁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祂愛你  使你能痊癒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來吧向前走  神恩典多深厚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能擔當憂患背負你重擔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平安的路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進入自由  喜樂  平安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奇妙的恩典  一生足夠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在雨中仍見彩虹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黑暗漸變光明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每日早晨也是新的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平安的路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天下人間  有位真神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體恤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軟弱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名字叫耶穌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牧人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光明路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平安的路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如遇困倦  來放低憂愁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使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痊癒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來吧向前走  神恩典多深厚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能擔當憂患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背負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重擔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平安的路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進入自由  喜樂  平安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奇妙的恩典  一生足夠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在雨中仍見彩虹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黑暗漸變光明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每日早晨也是新的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平安的路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進入自由  喜樂  平安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奇妙的恩典  一生足夠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在雨中仍見彩虹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黑暗漸變光明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每日早晨也是新的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平安的路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雨中仍見彩虹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黑暗漸變光明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每日早晨也是新的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這天同聚於主聖殿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來數算我主恩典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祂賜盼望重生的泉源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還給我勇氣面對挑戰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  無甚麼可取替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唯求將心全然給主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來彰顯主愛多珍貴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終生愛神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傾心傾意愛別人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才覺生命沒有枉費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這天同聚於主聖殿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來數算我主恩典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祂以性命來使我完全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來使我兩眼重見光線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這天降服於主腳前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留心聽我主差遣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深信這日勞苦不徒然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神終會賜我榮美冠冕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  無甚麼可取替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唯求將心全然給主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來彰顯主愛多珍貴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終生愛神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傾心傾意愛別人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才覺生命沒有枉費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衷心去讚頌  神極重的恩惠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獻我一生傳揚福音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來證實主愛何寶貴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請觀看稻田  主的莊稼在面前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遼闊收成沒法估計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觀看稻田  主的莊稼在面前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遼闊收成沒法估計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平安的路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天下人間  有位真神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祂愛你  體恤你軟弱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名字叫耶穌  是你好牧人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能引導你走向光明路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145</TotalTime>
  <Words>448</Words>
  <Application>Microsoft Office PowerPoint</Application>
  <PresentationFormat>自訂</PresentationFormat>
  <Paragraphs>84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佈景主題11</vt:lpstr>
      <vt:lpstr>恩典太美麗</vt:lpstr>
      <vt:lpstr>恩典太美麗</vt:lpstr>
      <vt:lpstr>恩典太美麗</vt:lpstr>
      <vt:lpstr>恩典太美麗</vt:lpstr>
      <vt:lpstr>恩典太美麗</vt:lpstr>
      <vt:lpstr>恩典太美麗</vt:lpstr>
      <vt:lpstr>恩典太美麗</vt:lpstr>
      <vt:lpstr>恩典太美麗</vt:lpstr>
      <vt:lpstr>平安的路</vt:lpstr>
      <vt:lpstr>平安的路</vt:lpstr>
      <vt:lpstr>平安的路</vt:lpstr>
      <vt:lpstr>平安的路</vt:lpstr>
      <vt:lpstr>平安的路</vt:lpstr>
      <vt:lpstr>平安的路</vt:lpstr>
      <vt:lpstr>平安的路</vt:lpstr>
      <vt:lpstr>平安的路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恩典太美麗</dc:title>
  <dc:creator>DAIDUONG</dc:creator>
  <cp:lastModifiedBy>PowerPoint</cp:lastModifiedBy>
  <cp:revision>17</cp:revision>
  <dcterms:created xsi:type="dcterms:W3CDTF">2013-07-30T09:23:23Z</dcterms:created>
  <dcterms:modified xsi:type="dcterms:W3CDTF">2023-02-16T11:56:57Z</dcterms:modified>
</cp:coreProperties>
</file>