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6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地至高是我主</a:t>
            </a:r>
          </a:p>
        </p:txBody>
      </p:sp>
    </p:spTree>
    <p:extLst>
      <p:ext uri="{BB962C8B-B14F-4D97-AF65-F5344CB8AC3E}">
        <p14:creationId xmlns:p14="http://schemas.microsoft.com/office/powerpoint/2010/main" xmlns="" val="6837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0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0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200</TotalTime>
  <Words>536</Words>
  <Application>Microsoft Office PowerPoint</Application>
  <PresentationFormat>如螢幕大小 (16:9)</PresentationFormat>
  <Paragraphs>97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全地至高是我主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PowerPoint</cp:lastModifiedBy>
  <cp:revision>25</cp:revision>
  <dcterms:created xsi:type="dcterms:W3CDTF">2017-06-06T12:06:37Z</dcterms:created>
  <dcterms:modified xsi:type="dcterms:W3CDTF">2023-02-21T14:21:22Z</dcterms:modified>
</cp:coreProperties>
</file>