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322" r:id="rId2"/>
    <p:sldId id="496" r:id="rId3"/>
    <p:sldId id="527" r:id="rId4"/>
    <p:sldId id="529" r:id="rId5"/>
    <p:sldId id="528" r:id="rId6"/>
    <p:sldId id="530" r:id="rId7"/>
    <p:sldId id="531" r:id="rId8"/>
    <p:sldId id="532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541" r:id="rId17"/>
    <p:sldId id="542" r:id="rId18"/>
    <p:sldId id="543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5" r:id="rId29"/>
    <p:sldId id="556" r:id="rId30"/>
    <p:sldId id="557" r:id="rId31"/>
    <p:sldId id="558" r:id="rId32"/>
    <p:sldId id="554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00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 snapToGrid="0">
      <p:cViewPr varScale="1">
        <p:scale>
          <a:sx n="77" d="100"/>
          <a:sy n="77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F7A5E-EABC-3846-B15A-4F74C0178F2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6A8E-21D9-5042-9BCA-FE151D6146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704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51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02D42-4A08-9977-D3C0-1CEC6706B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5C7815-58BB-5E4D-870D-C7FFD4A45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30DA3D-5745-21EC-0420-56ADFF9E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930D20-6E97-B8F8-8063-9D1D46D4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91B420-5575-5F84-D6F0-483BEDED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26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0BFD0-14A1-7AE2-547D-35A0A66B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3B8C2-850F-6368-4FD9-3F034DCC0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EF03F6-FE37-F4BB-9F5D-9E9D008C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A5D67-1137-A175-A77E-CCC7011A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4908C-FE25-0A21-C8A3-668BDAC2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52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FE9F0C-06E8-B643-C77C-439CFA7DB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9A5A08-DD78-9BC8-2D02-12E1323D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728F90-971C-CCEC-8CCE-E45D295D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101E74-E96F-8671-27DD-74135A8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A09BCA-50B5-CC6B-ADD2-4A631213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129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DD5D5-2AD3-A614-1630-02B1BEB1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FCDFC-3191-4939-47DD-CAFC804E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6017E-9688-6201-EAB6-659C1D69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7C26D-9ECA-BD9C-D2BF-AF2CB20A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4E7A15-9B78-6C52-103E-F01F96CE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240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36817-88CA-6797-EC61-F5C427F1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41BF0C-E5E5-C1E0-02FE-FBA78B06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F5A1F-DF94-3E09-A6CF-8649BB13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CCAA0-E723-9D38-A1E7-2EA9BD61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33EDB-13EB-9F4C-0C56-3603E8BF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50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5A860-74A6-B1AC-D2EE-E978C3D9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4B228-7A09-C44A-FD97-1FE45918D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E78561-0C16-E39C-8020-AC0CF7765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ED9AF-D1AC-698A-D8E4-4EE1042A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80F0E2-D42C-7855-7C08-A68F3346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EF87CD-897C-000D-962A-56F4B660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7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7FDEA-336D-DF07-09E7-3638FCC5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6C1FDB-0EEA-A2DD-7A19-4ECBFD8D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8F37DB-4608-F270-BD41-ED2816E1E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8F0EF3-8FCE-BB29-3204-C4C848AF2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4ADD75-DF4E-C029-6CD6-40D676BBC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74FA0B-048D-8501-44E5-AEAF2F9D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96DEDF-D9DA-C233-7B62-C46C2A03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011E4C-05C6-56BC-791B-83C02D5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92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543B3-B093-B74F-05C6-2E1AC039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C456CB-BE59-9CF4-3425-E1D919B6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CD6E53-A21E-A0FE-5F8E-C48BB528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918870-C7F5-AA08-4AFA-7F0DF2EF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293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1D8A10-E73D-59E4-2963-1B8DE41A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B5791E-16E9-207E-D388-6A87B6A5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89F1B2-AD18-91EB-6EE9-167D751B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146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92D03-41A6-86FE-D863-64143DD1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0D8CA8-F41F-1C6E-51D1-51AD963E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5A9213-DBCD-20AD-ECCC-7D08F40B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3CA4EE-36C2-6021-9FB2-4BB2E091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50FE20-6CC6-F7BD-4CB6-E9DAEE01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427682-1190-50C8-DA80-3CCE3487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04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3DB30-63D1-8EAE-C494-E2677AA0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70AE29-10B7-56F3-B3E3-5B3970018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8D7F81-DEA7-86BB-121E-B2095182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600FB7-4582-BBFF-A876-78638838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F99050-2F2F-815C-F42E-093BD25B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FC29F7-FFBE-A8F7-E2FD-13E993BB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8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1655E8-2147-ED79-F282-338F75E3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7EAD8-C109-27B1-1F0F-1C355DA7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7F6A3-E61F-CF86-546B-4CB8AC912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2233-E1C2-3441-ABF4-2BD2FC884D0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85AE9-7114-DC27-BF68-A7EEB933C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2F9F6-386C-835D-6B2F-002404933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1B16-E5A8-F948-91BB-4EA8D48882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8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786559"/>
            <a:ext cx="12192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9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高唱萬有之上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榮耀無限之處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311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全屬我主尊貴耶穌所有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780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地與海奏出歌韻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磐石唱讚美歌聲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400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風雨電也歌頌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雲霧同頌吹送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475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全地奏響聲勢無比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632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頌讚聲永不衰竭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全地要敬拜事奉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813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高唱萬有之上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榮耀無限之處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184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全屬我主尊貴耶穌所有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575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讓讚美如風天空海闊飛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讓讚美浪花般海中濺起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450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高唱萬有之上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榮耀無限之處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395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天地讚美</a:t>
            </a:r>
            <a:endParaRPr lang="zh-TW" altLang="en-US" sz="72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113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全屬我主尊貴耶穌所有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540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讓讚美如風天空海闊飛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讓讚美浪花般海中濺起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4584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高唱萬有之上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榮耀無限之處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038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全屬我主尊貴耶穌所有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132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高唱萬有之上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榮耀無限之處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479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全屬我主尊貴耶穌所有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8660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誰曾應許</a:t>
            </a:r>
          </a:p>
        </p:txBody>
      </p:sp>
    </p:spTree>
    <p:extLst>
      <p:ext uri="{BB962C8B-B14F-4D97-AF65-F5344CB8AC3E}">
        <p14:creationId xmlns:p14="http://schemas.microsoft.com/office/powerpoint/2010/main" val="114031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誰曾應許  一生不撇下我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每段窄路  誰陪我去走過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521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誰還領我  於青草恬靜處躺臥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豐足恩惠比海沙更多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8546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誰曾應許  天天看顧著我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晝夜眷佑  連頭髮也數過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111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地與海奏出歌韻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磐石唱讚美歌聲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21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誰還以愛驅走心裡懼怕怯懦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那懼路途捲動著漩渦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581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因祢是我主我避難所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我盾牌和詩歌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3804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祢是我的高臺我隨時幫助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567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來吧  用信心讚頌和高歌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祢永在我心窩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4260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唯祢有永生江河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除祢以外不倚靠別個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3931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誰曾應許</a:t>
            </a:r>
          </a:p>
        </p:txBody>
      </p:sp>
    </p:spTree>
    <p:extLst>
      <p:ext uri="{BB962C8B-B14F-4D97-AF65-F5344CB8AC3E}">
        <p14:creationId xmlns:p14="http://schemas.microsoft.com/office/powerpoint/2010/main" val="1315026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誰曾應許  一生不撇下我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每段窄路  誰陪我去走過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2236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誰還領我  於青草恬靜處躺臥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豐足恩惠比海沙更多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0354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誰曾應許  天天看顧著我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晝夜眷佑  連頭髮也數過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8120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誰還以愛驅走心裡懼怕怯懦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那懼路途捲動著漩渦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86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風雨電也歌頌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雲霧同頌吹送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0632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因祢是我主我避難所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我盾牌和詩歌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2939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祢是我的高臺我隨時幫助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666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來吧  用信心讚頌和高歌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祢永在我心窩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8302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唯祢有永生江河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除祢以外不倚靠別個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7619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因祢是我主我避難所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我盾牌和詩歌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7982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祢是我的高臺我隨時幫助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7378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來吧  用信心讚頌和高歌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祢永在我心窩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817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唯祢有永生江河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除祢以外不倚靠別個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3308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我究竟算甚麼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神祢竟這般顧念我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31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全地奏響聲勢無比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7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頌讚聲永不衰竭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全地要敬拜事奉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727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高唱萬有之上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榮耀無限之處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579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全屬我主尊貴耶穌所有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正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391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讓讚美如風天空海闊飛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讓讚美浪花般海中濺起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 </a:t>
            </a:r>
            <a:r>
              <a:rPr lang="zh-CN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副</a:t>
            </a:r>
            <a:r>
              <a:rPr lang="zh-TW" alt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en-US" sz="2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941100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vi-VN" sz="2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941100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100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784</Words>
  <Application>Microsoft Office PowerPoint</Application>
  <PresentationFormat>Widescreen</PresentationFormat>
  <Paragraphs>126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微軟正黑體</vt:lpstr>
      <vt:lpstr>新細明體</vt:lpstr>
      <vt:lpstr>Arial</vt:lpstr>
      <vt:lpstr>Calibri</vt:lpstr>
      <vt:lpstr>Calibri Light</vt:lpstr>
      <vt:lpstr>Office 佈景主題</vt:lpstr>
      <vt:lpstr>宣召</vt:lpstr>
      <vt:lpstr>天地讚美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誰曾應許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誰曾應許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may</dc:creator>
  <cp:lastModifiedBy>Windows User</cp:lastModifiedBy>
  <cp:revision>2</cp:revision>
  <dcterms:created xsi:type="dcterms:W3CDTF">2023-02-06T16:22:08Z</dcterms:created>
  <dcterms:modified xsi:type="dcterms:W3CDTF">2023-02-08T17:44:59Z</dcterms:modified>
</cp:coreProperties>
</file>