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75" r:id="rId10"/>
    <p:sldId id="276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8" r:id="rId21"/>
    <p:sldId id="274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65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C38D-EE3B-4EDB-A3F3-E8DB5FCDF8C7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C721-6751-4F86-83A9-37C52C88E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C38D-EE3B-4EDB-A3F3-E8DB5FCDF8C7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C721-6751-4F86-83A9-37C52C88E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C38D-EE3B-4EDB-A3F3-E8DB5FCDF8C7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C721-6751-4F86-83A9-37C52C88E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C38D-EE3B-4EDB-A3F3-E8DB5FCDF8C7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C721-6751-4F86-83A9-37C52C88E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C38D-EE3B-4EDB-A3F3-E8DB5FCDF8C7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C721-6751-4F86-83A9-37C52C88E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C38D-EE3B-4EDB-A3F3-E8DB5FCDF8C7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C721-6751-4F86-83A9-37C52C88E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C38D-EE3B-4EDB-A3F3-E8DB5FCDF8C7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C721-6751-4F86-83A9-37C52C88E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C38D-EE3B-4EDB-A3F3-E8DB5FCDF8C7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C721-6751-4F86-83A9-37C52C88E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C38D-EE3B-4EDB-A3F3-E8DB5FCDF8C7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C721-6751-4F86-83A9-37C52C88E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C38D-EE3B-4EDB-A3F3-E8DB5FCDF8C7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C721-6751-4F86-83A9-37C52C88E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C38D-EE3B-4EDB-A3F3-E8DB5FCDF8C7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C721-6751-4F86-83A9-37C52C88E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AC38D-EE3B-4EDB-A3F3-E8DB5FCDF8C7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DC721-6751-4F86-83A9-37C52C88E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誰曾應許</a:t>
            </a:r>
            <a:endParaRPr lang="en-US" b="1" dirty="0">
              <a:solidFill>
                <a:schemeClr val="tx2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誰曾應</a:t>
            </a:r>
            <a:r>
              <a:rPr lang="zh-TW" altLang="en-US" sz="5400" b="1" dirty="0" smtClean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許   一</a:t>
            </a:r>
            <a:r>
              <a:rPr lang="zh-TW" altLang="en-US" sz="5400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生不撇下</a:t>
            </a:r>
            <a:r>
              <a:rPr lang="zh-TW" altLang="en-US" sz="5400" b="1" dirty="0" smtClean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endParaRPr lang="en-US" altLang="zh-TW" sz="5400" b="1" dirty="0" smtClean="0">
              <a:solidFill>
                <a:schemeClr val="tx2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每</a:t>
            </a:r>
            <a:r>
              <a:rPr lang="zh-TW" altLang="en-US" sz="5400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段</a:t>
            </a:r>
            <a:r>
              <a:rPr lang="zh-TW" altLang="en-US" sz="5400" b="1" dirty="0" smtClean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窄路   誰</a:t>
            </a:r>
            <a:r>
              <a:rPr lang="zh-TW" altLang="en-US" sz="5400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陪我去走</a:t>
            </a:r>
            <a:r>
              <a:rPr lang="zh-TW" altLang="en-US" sz="5400" b="1" dirty="0" smtClean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過</a:t>
            </a:r>
            <a:endParaRPr lang="en-US" altLang="zh-TW" sz="5400" b="1" dirty="0">
              <a:solidFill>
                <a:schemeClr val="tx2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誰</a:t>
            </a:r>
            <a:r>
              <a:rPr lang="zh-TW" altLang="en-US" sz="5400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還領</a:t>
            </a:r>
            <a:r>
              <a:rPr lang="zh-TW" altLang="en-US" sz="5400" b="1" dirty="0" smtClean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我   於</a:t>
            </a:r>
            <a:r>
              <a:rPr lang="zh-TW" altLang="en-US" sz="5400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青草恬靜處躺</a:t>
            </a:r>
            <a:r>
              <a:rPr lang="zh-TW" altLang="en-US" sz="5400" b="1" dirty="0" smtClean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臥</a:t>
            </a:r>
            <a:endParaRPr lang="en-US" altLang="zh-TW" sz="5400" b="1" dirty="0" smtClean="0">
              <a:solidFill>
                <a:schemeClr val="tx2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豐</a:t>
            </a:r>
            <a:r>
              <a:rPr lang="zh-TW" altLang="en-US" sz="5400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足恩惠比海沙更</a:t>
            </a:r>
            <a:r>
              <a:rPr lang="zh-TW" altLang="en-US" sz="5400" b="1" dirty="0" smtClean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多</a:t>
            </a:r>
            <a:endParaRPr lang="en-US" sz="5400" b="1" dirty="0">
              <a:solidFill>
                <a:schemeClr val="tx2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1977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誰曾應許</a:t>
            </a:r>
            <a:endParaRPr lang="en-US" b="1" dirty="0">
              <a:solidFill>
                <a:schemeClr val="tx2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來吧   用信心讚頌和高歌</a:t>
            </a:r>
            <a:endParaRPr lang="en-US" altLang="zh-TW" sz="5400" b="1" dirty="0">
              <a:solidFill>
                <a:schemeClr val="tx2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你永在我心窩</a:t>
            </a:r>
            <a:endParaRPr lang="en-US" altLang="zh-TW" sz="5400" b="1" dirty="0">
              <a:solidFill>
                <a:schemeClr val="tx2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唯你有永生江河</a:t>
            </a:r>
            <a:endParaRPr lang="en-US" altLang="zh-TW" sz="5400" b="1" dirty="0">
              <a:solidFill>
                <a:schemeClr val="tx2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除你以外不倚靠別個</a:t>
            </a:r>
            <a:endParaRPr lang="en-US" sz="5400" b="1" dirty="0">
              <a:solidFill>
                <a:schemeClr val="tx2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164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0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明天怎麼你還是</a:t>
            </a:r>
            <a:r>
              <a:rPr lang="zh-TW" altLang="en-US" sz="4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不知道</a:t>
            </a:r>
            <a:endParaRPr lang="en-US" altLang="zh-TW" sz="40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越</a:t>
            </a:r>
            <a:r>
              <a:rPr lang="zh-TW" altLang="en-US" sz="40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想得到的總會得</a:t>
            </a:r>
            <a:r>
              <a:rPr lang="zh-TW" altLang="en-US" sz="4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不到</a:t>
            </a:r>
            <a:endParaRPr lang="en-US" altLang="zh-TW" sz="40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40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生就像一片</a:t>
            </a:r>
            <a:r>
              <a:rPr lang="zh-TW" altLang="en-US" sz="4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雲霧</a:t>
            </a:r>
            <a:endParaRPr lang="en-US" altLang="zh-TW" sz="40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出現</a:t>
            </a:r>
            <a:r>
              <a:rPr lang="zh-TW" altLang="en-US" sz="40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少時就不</a:t>
            </a:r>
            <a:r>
              <a:rPr lang="zh-TW" altLang="en-US" sz="4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見到</a:t>
            </a:r>
            <a:endParaRPr lang="en-US" altLang="zh-TW" sz="40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何必計較那得失終老</a:t>
            </a:r>
            <a:endParaRPr lang="en-US" altLang="zh-TW" sz="40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4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這幽谷之中我宣告</a:t>
            </a:r>
            <a:endParaRPr lang="en-US" altLang="zh-TW" sz="44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不必怕因</a:t>
            </a: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44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44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別人笑我為甚麼等待</a:t>
            </a:r>
            <a:endParaRPr lang="en-US" altLang="zh-TW" sz="44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因我知道盼望</a:t>
            </a: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而</a:t>
            </a:r>
            <a:r>
              <a:rPr lang="zh-TW" altLang="en-US" sz="44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44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4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恩典我便足夠</a:t>
            </a:r>
            <a:endParaRPr lang="en-US" altLang="zh-TW" sz="44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讓我可清心</a:t>
            </a: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見</a:t>
            </a:r>
            <a:r>
              <a:rPr lang="zh-CN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endParaRPr lang="en-US" altLang="zh-TW" sz="44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使我必得見光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44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仰望那財寶在天上</a:t>
            </a:r>
            <a:endParaRPr lang="en-US" altLang="zh-TW" sz="44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愛慕神的   抱著平安</a:t>
            </a:r>
            <a:endParaRPr lang="en-US" altLang="zh-TW" sz="44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感謝</a:t>
            </a:r>
            <a:r>
              <a:rPr lang="zh-CN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44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我所編寫的一切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0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明天怎麼你還是</a:t>
            </a:r>
            <a:r>
              <a:rPr lang="zh-TW" altLang="en-US" sz="4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不知道</a:t>
            </a:r>
            <a:endParaRPr lang="en-US" altLang="zh-TW" sz="40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越</a:t>
            </a:r>
            <a:r>
              <a:rPr lang="zh-TW" altLang="en-US" sz="40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想得到的總會得</a:t>
            </a:r>
            <a:r>
              <a:rPr lang="zh-TW" altLang="en-US" sz="4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不到</a:t>
            </a:r>
            <a:endParaRPr lang="en-US" altLang="zh-TW" sz="40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40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生就像一片</a:t>
            </a:r>
            <a:r>
              <a:rPr lang="zh-TW" altLang="en-US" sz="4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雲霧</a:t>
            </a:r>
            <a:endParaRPr lang="en-US" altLang="zh-TW" sz="40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出現</a:t>
            </a:r>
            <a:r>
              <a:rPr lang="zh-TW" altLang="en-US" sz="40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少時就不</a:t>
            </a:r>
            <a:r>
              <a:rPr lang="zh-TW" altLang="en-US" sz="4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見到</a:t>
            </a:r>
            <a:endParaRPr lang="en-US" altLang="zh-TW" sz="40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何必計較那得失終老</a:t>
            </a:r>
            <a:endParaRPr lang="en-US" altLang="zh-TW" sz="4000" b="1" dirty="0" smtClean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4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這幽谷之中我宣告</a:t>
            </a:r>
            <a:endParaRPr lang="en-US" altLang="zh-TW" sz="44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不必怕因</a:t>
            </a: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44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44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別人笑我為甚麼等待</a:t>
            </a:r>
            <a:endParaRPr lang="en-US" altLang="zh-TW" sz="44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因我知道盼望</a:t>
            </a: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而</a:t>
            </a:r>
            <a:r>
              <a:rPr lang="zh-TW" altLang="en-US" sz="44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44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4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恩典我便足夠</a:t>
            </a:r>
            <a:endParaRPr lang="en-US" altLang="zh-TW" sz="44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讓我可清心</a:t>
            </a: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見</a:t>
            </a:r>
            <a:r>
              <a:rPr lang="zh-CN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endParaRPr lang="en-US" altLang="zh-TW" sz="44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使我必得見光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44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仰望那財寶在天上</a:t>
            </a:r>
            <a:endParaRPr lang="en-US" altLang="zh-TW" sz="44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愛慕神的   抱著平安</a:t>
            </a:r>
            <a:endParaRPr lang="en-US" altLang="zh-TW" sz="44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感謝</a:t>
            </a:r>
            <a:r>
              <a:rPr lang="zh-CN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44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我所編寫的一切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44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4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恩典我便足夠</a:t>
            </a:r>
            <a:endParaRPr lang="en-US" altLang="zh-TW" sz="44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讓我可清心</a:t>
            </a: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見</a:t>
            </a:r>
            <a:r>
              <a:rPr lang="zh-CN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endParaRPr lang="en-US" altLang="zh-TW" sz="44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使我必得見光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誰曾應許</a:t>
            </a:r>
            <a:endParaRPr lang="en-US" b="1" dirty="0">
              <a:solidFill>
                <a:schemeClr val="tx2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誰曾應許   天天看顧著我</a:t>
            </a:r>
            <a:endParaRPr lang="en-US" altLang="zh-TW" sz="5400" b="1" dirty="0">
              <a:solidFill>
                <a:schemeClr val="tx2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晝夜眷佑   連頭髮也數過</a:t>
            </a:r>
            <a:endParaRPr lang="en-US" altLang="zh-TW" sz="5400" b="1" dirty="0">
              <a:solidFill>
                <a:schemeClr val="tx2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誰還以愛驅走心裡懼怕怯懦</a:t>
            </a:r>
            <a:endParaRPr lang="en-US" altLang="zh-TW" sz="5400" b="1" dirty="0">
              <a:solidFill>
                <a:schemeClr val="tx2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那懼路途捲動著漩渦</a:t>
            </a:r>
            <a:endParaRPr lang="en-US" sz="5400" b="1" dirty="0">
              <a:solidFill>
                <a:schemeClr val="tx2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6396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44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仰望那財寶在天上</a:t>
            </a:r>
            <a:endParaRPr lang="en-US" altLang="zh-TW" sz="44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愛慕神的   抱著平安</a:t>
            </a:r>
            <a:endParaRPr lang="en-US" altLang="zh-TW" sz="44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感謝</a:t>
            </a:r>
            <a:r>
              <a:rPr lang="zh-CN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44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我所編寫的一切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愛慕</a:t>
            </a:r>
            <a:r>
              <a:rPr lang="zh-TW" altLang="en-US" sz="44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神的   抱著平安</a:t>
            </a:r>
            <a:endParaRPr lang="en-US" altLang="zh-TW" sz="44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感謝</a:t>
            </a:r>
            <a:r>
              <a:rPr lang="zh-CN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44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我所編寫的一切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誰曾應許</a:t>
            </a:r>
            <a:endParaRPr lang="en-US" b="1" dirty="0">
              <a:solidFill>
                <a:schemeClr val="tx2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因你是我主我避難所</a:t>
            </a:r>
            <a:endParaRPr lang="en-US" altLang="zh-TW" sz="5400" b="1" dirty="0">
              <a:solidFill>
                <a:schemeClr val="tx2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我盾牌和詩歌</a:t>
            </a:r>
            <a:endParaRPr lang="en-US" altLang="zh-TW" sz="5400" b="1" dirty="0">
              <a:solidFill>
                <a:schemeClr val="tx2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你是我的高臺我隨時幫助</a:t>
            </a:r>
            <a:endParaRPr lang="en-US" sz="5400" b="1" dirty="0">
              <a:solidFill>
                <a:schemeClr val="tx2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564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誰曾應許</a:t>
            </a:r>
            <a:endParaRPr lang="en-US" b="1" dirty="0">
              <a:solidFill>
                <a:schemeClr val="tx2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來吧   用信心讚頌和高歌</a:t>
            </a:r>
            <a:endParaRPr lang="en-US" altLang="zh-TW" sz="5400" b="1" dirty="0">
              <a:solidFill>
                <a:schemeClr val="tx2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你永在我心窩</a:t>
            </a:r>
            <a:endParaRPr lang="en-US" altLang="zh-TW" sz="5400" b="1" dirty="0">
              <a:solidFill>
                <a:schemeClr val="tx2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唯你有永生江河</a:t>
            </a:r>
            <a:endParaRPr lang="en-US" altLang="zh-TW" sz="5400" b="1" dirty="0">
              <a:solidFill>
                <a:schemeClr val="tx2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除你以外不倚靠別個</a:t>
            </a:r>
            <a:endParaRPr lang="en-US" sz="5400" b="1" dirty="0">
              <a:solidFill>
                <a:schemeClr val="tx2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16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誰曾應許</a:t>
            </a:r>
            <a:endParaRPr lang="en-US" b="1" dirty="0">
              <a:solidFill>
                <a:schemeClr val="tx2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誰曾應</a:t>
            </a:r>
            <a:r>
              <a:rPr lang="zh-TW" altLang="en-US" sz="5400" b="1" dirty="0" smtClean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許   一</a:t>
            </a:r>
            <a:r>
              <a:rPr lang="zh-TW" altLang="en-US" sz="5400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生不撇下</a:t>
            </a:r>
            <a:r>
              <a:rPr lang="zh-TW" altLang="en-US" sz="5400" b="1" dirty="0" smtClean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endParaRPr lang="en-US" altLang="zh-TW" sz="5400" b="1" dirty="0" smtClean="0">
              <a:solidFill>
                <a:schemeClr val="tx2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每</a:t>
            </a:r>
            <a:r>
              <a:rPr lang="zh-TW" altLang="en-US" sz="5400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段</a:t>
            </a:r>
            <a:r>
              <a:rPr lang="zh-TW" altLang="en-US" sz="5400" b="1" dirty="0" smtClean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窄路   誰</a:t>
            </a:r>
            <a:r>
              <a:rPr lang="zh-TW" altLang="en-US" sz="5400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陪我去走</a:t>
            </a:r>
            <a:r>
              <a:rPr lang="zh-TW" altLang="en-US" sz="5400" b="1" dirty="0" smtClean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過</a:t>
            </a:r>
            <a:endParaRPr lang="en-US" altLang="zh-TW" sz="5400" b="1" dirty="0">
              <a:solidFill>
                <a:schemeClr val="tx2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誰</a:t>
            </a:r>
            <a:r>
              <a:rPr lang="zh-TW" altLang="en-US" sz="5400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還領</a:t>
            </a:r>
            <a:r>
              <a:rPr lang="zh-TW" altLang="en-US" sz="5400" b="1" dirty="0" smtClean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我   於</a:t>
            </a:r>
            <a:r>
              <a:rPr lang="zh-TW" altLang="en-US" sz="5400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青草恬靜處躺</a:t>
            </a:r>
            <a:r>
              <a:rPr lang="zh-TW" altLang="en-US" sz="5400" b="1" dirty="0" smtClean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臥</a:t>
            </a:r>
            <a:endParaRPr lang="en-US" altLang="zh-TW" sz="5400" b="1" dirty="0" smtClean="0">
              <a:solidFill>
                <a:schemeClr val="tx2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豐</a:t>
            </a:r>
            <a:r>
              <a:rPr lang="zh-TW" altLang="en-US" sz="5400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足恩惠比海沙更</a:t>
            </a:r>
            <a:r>
              <a:rPr lang="zh-TW" altLang="en-US" sz="5400" b="1" dirty="0" smtClean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多</a:t>
            </a:r>
            <a:endParaRPr lang="en-US" sz="5400" b="1" dirty="0">
              <a:solidFill>
                <a:schemeClr val="tx2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1977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誰曾應許</a:t>
            </a:r>
            <a:endParaRPr lang="en-US" b="1" dirty="0">
              <a:solidFill>
                <a:schemeClr val="tx2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誰曾應許   天天看顧著我</a:t>
            </a:r>
            <a:endParaRPr lang="en-US" altLang="zh-TW" sz="5400" b="1" dirty="0">
              <a:solidFill>
                <a:schemeClr val="tx2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晝夜眷佑   連頭髮也數過</a:t>
            </a:r>
            <a:endParaRPr lang="en-US" altLang="zh-TW" sz="5400" b="1" dirty="0">
              <a:solidFill>
                <a:schemeClr val="tx2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誰還以愛驅走心裡懼怕怯懦</a:t>
            </a:r>
            <a:endParaRPr lang="en-US" altLang="zh-TW" sz="5400" b="1" dirty="0">
              <a:solidFill>
                <a:schemeClr val="tx2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那懼路途捲動著漩渦</a:t>
            </a:r>
            <a:endParaRPr lang="en-US" sz="5400" b="1" dirty="0">
              <a:solidFill>
                <a:schemeClr val="tx2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639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誰曾應許</a:t>
            </a:r>
            <a:endParaRPr lang="en-US" b="1" dirty="0">
              <a:solidFill>
                <a:schemeClr val="tx2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因你是我主我避難所</a:t>
            </a:r>
            <a:endParaRPr lang="en-US" altLang="zh-TW" sz="5400" b="1" dirty="0">
              <a:solidFill>
                <a:schemeClr val="tx2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我盾牌和詩歌</a:t>
            </a:r>
            <a:endParaRPr lang="en-US" altLang="zh-TW" sz="5400" b="1" dirty="0">
              <a:solidFill>
                <a:schemeClr val="tx2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你是我的高臺我隨時幫助</a:t>
            </a:r>
            <a:endParaRPr lang="en-US" sz="5400" b="1" dirty="0">
              <a:solidFill>
                <a:schemeClr val="tx2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564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誰曾應許</a:t>
            </a:r>
            <a:endParaRPr lang="en-US" b="1" dirty="0">
              <a:solidFill>
                <a:schemeClr val="tx2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來吧   用信心讚頌和高歌</a:t>
            </a:r>
            <a:endParaRPr lang="en-US" altLang="zh-TW" sz="5400" b="1" dirty="0">
              <a:solidFill>
                <a:schemeClr val="tx2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你永在我心窩</a:t>
            </a:r>
            <a:endParaRPr lang="en-US" altLang="zh-TW" sz="5400" b="1" dirty="0">
              <a:solidFill>
                <a:schemeClr val="tx2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唯你有永生江河</a:t>
            </a:r>
            <a:endParaRPr lang="en-US" altLang="zh-TW" sz="5400" b="1" dirty="0">
              <a:solidFill>
                <a:schemeClr val="tx2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除你以外不倚靠別個</a:t>
            </a:r>
            <a:endParaRPr lang="en-US" sz="5400" b="1" dirty="0">
              <a:solidFill>
                <a:schemeClr val="tx2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164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誰曾應許</a:t>
            </a:r>
            <a:endParaRPr lang="en-US" b="1" dirty="0">
              <a:solidFill>
                <a:schemeClr val="tx2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因你是我主我避難所</a:t>
            </a:r>
            <a:endParaRPr lang="en-US" altLang="zh-TW" sz="5400" b="1" dirty="0">
              <a:solidFill>
                <a:schemeClr val="tx2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我盾牌和詩歌</a:t>
            </a:r>
            <a:endParaRPr lang="en-US" altLang="zh-TW" sz="5400" b="1" dirty="0">
              <a:solidFill>
                <a:schemeClr val="tx2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你是我的高臺我隨時幫助</a:t>
            </a:r>
            <a:endParaRPr lang="en-US" sz="5400" b="1" dirty="0">
              <a:solidFill>
                <a:schemeClr val="tx2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5640373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30</TotalTime>
  <Words>586</Words>
  <Application>Microsoft Office PowerPoint</Application>
  <PresentationFormat>如螢幕大小 (16:9)</PresentationFormat>
  <Paragraphs>102</Paragraphs>
  <Slides>21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佈景主題1</vt:lpstr>
      <vt:lpstr>誰曾應許</vt:lpstr>
      <vt:lpstr>誰曾應許</vt:lpstr>
      <vt:lpstr>誰曾應許</vt:lpstr>
      <vt:lpstr>誰曾應許</vt:lpstr>
      <vt:lpstr>誰曾應許</vt:lpstr>
      <vt:lpstr>誰曾應許</vt:lpstr>
      <vt:lpstr>誰曾應許</vt:lpstr>
      <vt:lpstr>誰曾應許</vt:lpstr>
      <vt:lpstr>誰曾應許</vt:lpstr>
      <vt:lpstr>誰曾應許</vt:lpstr>
      <vt:lpstr>信心的等待</vt:lpstr>
      <vt:lpstr>信心的等待</vt:lpstr>
      <vt:lpstr>信心的等待</vt:lpstr>
      <vt:lpstr>信心的等待</vt:lpstr>
      <vt:lpstr>信心的等待</vt:lpstr>
      <vt:lpstr>信心的等待</vt:lpstr>
      <vt:lpstr>信心的等待</vt:lpstr>
      <vt:lpstr>信心的等待</vt:lpstr>
      <vt:lpstr>信心的等待</vt:lpstr>
      <vt:lpstr>信心的等待</vt:lpstr>
      <vt:lpstr>信心的等待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誰曾應許</dc:title>
  <dc:creator>Windows User</dc:creator>
  <cp:lastModifiedBy>PowerPoint</cp:lastModifiedBy>
  <cp:revision>8</cp:revision>
  <dcterms:created xsi:type="dcterms:W3CDTF">2019-01-08T00:35:47Z</dcterms:created>
  <dcterms:modified xsi:type="dcterms:W3CDTF">2023-03-07T13:32:28Z</dcterms:modified>
</cp:coreProperties>
</file>