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68" r:id="rId10"/>
    <p:sldId id="260" r:id="rId11"/>
    <p:sldId id="261" r:id="rId12"/>
    <p:sldId id="262" r:id="rId13"/>
    <p:sldId id="26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81942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0764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8030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263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522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6221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5437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3948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1251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9417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8703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D620-2247-4098-B18A-D1A601B2D052}" type="datetimeFigureOut">
              <a:rPr lang="zh-TW" altLang="en-US" smtClean="0"/>
              <a:pPr/>
              <a:t>2023/3/30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604D-522D-45D0-AA24-76512D7DAA0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403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願讚美崇揚都一一</a:t>
            </a:r>
            <a:r>
              <a:rPr lang="zh-TW" altLang="en-US" sz="5400" b="1">
                <a:latin typeface="微軟正黑體" pitchFamily="34" charset="-120"/>
                <a:ea typeface="微軟正黑體" pitchFamily="34" charset="-120"/>
              </a:rPr>
              <a:t>歸</a:t>
            </a:r>
            <a:r>
              <a:rPr lang="zh-TW" altLang="en-US" sz="5400" b="1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smtClean="0">
                <a:latin typeface="微軟正黑體" pitchFamily="34" charset="-120"/>
                <a:ea typeface="微軟正黑體" pitchFamily="34" charset="-120"/>
              </a:rPr>
              <a:t>祢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耶穌捨身十架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我犧牲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誠然擔起我的憂患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背負我的痛苦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為我的過犯受鞭傷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流出寶血   救恩湧流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讓我罪得赦免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96688" y="1600201"/>
            <a:ext cx="1228868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世人離棄凌辱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至死不退縮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喝下那苦杯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全然成就救贖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我的過犯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撇下榮耀尊貴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降下捨身拯救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奴僕君王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權柄尊貴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耶穌捨身十架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我犧牲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誠然擔起我的憂患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背負我的痛苦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耶穌捨身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為我的過犯受鞭傷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流出寶血   救恩湧流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讓我罪得赦免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96688" y="1600201"/>
            <a:ext cx="1228868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被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世人離棄凌辱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至死不退縮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喝下那苦杯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全然成就救贖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我的過犯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撇下榮耀尊貴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降下捨身拯救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奴僕君王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權柄尊貴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我的過犯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撇下榮耀尊貴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降下捨身拯救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奴僕君王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權柄尊貴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我主犧牲的愛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我的過犯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撇下榮耀尊貴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降下捨身拯救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奴僕君王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權柄尊貴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十架犧牲的愛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眾罪已得潔淨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奴僕君王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權柄尊貴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屬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獻作活祭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在我心中有千百萬心聲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來呈獻給我天上的主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願讚美崇揚都一一歸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 smtClean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偉大完美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在我心中有數不盡感恩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來呈獻給我天上恩主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願見證傳揚主恩典多麼美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感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常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顧念扶持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齊真心呈獻讚美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盡我心意頌唱每篇的詩句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齊舉手呈獻敬拜永遠歸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給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獻上頌讚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獻作活祭</a:t>
            </a:r>
            <a:endParaRPr lang="en-US" altLang="zh-TW" sz="5400" b="1" dirty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讓我永化作活祭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614</Words>
  <Application>Microsoft Office PowerPoint</Application>
  <PresentationFormat>自訂</PresentationFormat>
  <Paragraphs>116</Paragraphs>
  <Slides>24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Theme1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  <vt:lpstr>十架犧牲的愛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獻給我天上的主</dc:title>
  <dc:creator>User</dc:creator>
  <cp:lastModifiedBy>PowerPoint</cp:lastModifiedBy>
  <cp:revision>6</cp:revision>
  <dcterms:created xsi:type="dcterms:W3CDTF">2017-06-11T00:37:08Z</dcterms:created>
  <dcterms:modified xsi:type="dcterms:W3CDTF">2023-03-30T13:36:52Z</dcterms:modified>
</cp:coreProperties>
</file>