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93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3" r:id="rId26"/>
    <p:sldId id="264" r:id="rId27"/>
    <p:sldId id="265" r:id="rId28"/>
    <p:sldId id="266" r:id="rId29"/>
    <p:sldId id="267" r:id="rId30"/>
    <p:sldId id="268" r:id="rId31"/>
    <p:sldId id="289" r:id="rId32"/>
    <p:sldId id="290" r:id="rId33"/>
    <p:sldId id="291" r:id="rId34"/>
    <p:sldId id="292" r:id="rId3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459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9921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0587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305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429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799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6417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169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787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445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3699-2767-4D1F-A560-F175744F4B55}" type="datetimeFigureOut">
              <a:rPr lang="zh-TW" altLang="en-US" smtClean="0"/>
              <a:pPr/>
              <a:t>2023/4/20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CAEA-ABC6-4EA4-BD03-EF15B5CA15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848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1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0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2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使瞎眼看見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醫治傷心人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9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權柄釋放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</a:p>
        </p:txBody>
      </p:sp>
    </p:spTree>
    <p:extLst>
      <p:ext uri="{BB962C8B-B14F-4D97-AF65-F5344CB8AC3E}">
        <p14:creationId xmlns:p14="http://schemas.microsoft.com/office/powerpoint/2010/main" xmlns="" val="12839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0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2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唯有耶穌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51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0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使瞎眼看見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醫治傷心人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9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耶穌無人與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2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3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</p:spTree>
    <p:extLst>
      <p:ext uri="{BB962C8B-B14F-4D97-AF65-F5344CB8AC3E}">
        <p14:creationId xmlns:p14="http://schemas.microsoft.com/office/powerpoint/2010/main" xmlns="" val="6270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</p:spTree>
    <p:extLst>
      <p:ext uri="{BB962C8B-B14F-4D97-AF65-F5344CB8AC3E}">
        <p14:creationId xmlns:p14="http://schemas.microsoft.com/office/powerpoint/2010/main" xmlns="" val="2262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事都能做</a:t>
            </a:r>
          </a:p>
        </p:txBody>
      </p:sp>
    </p:spTree>
    <p:extLst>
      <p:ext uri="{BB962C8B-B14F-4D97-AF65-F5344CB8AC3E}">
        <p14:creationId xmlns:p14="http://schemas.microsoft.com/office/powerpoint/2010/main" xmlns="" val="41262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信是未曾看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然仰望十架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信是完全交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知主已掌權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378619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000066"/>
                </a:solidFill>
              </a:rPr>
              <a:t>(x2)</a:t>
            </a:r>
            <a:endParaRPr lang="zh-TW" altLang="en-US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6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3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</p:spTree>
    <p:extLst>
      <p:ext uri="{BB962C8B-B14F-4D97-AF65-F5344CB8AC3E}">
        <p14:creationId xmlns:p14="http://schemas.microsoft.com/office/powerpoint/2010/main" xmlns="" val="6270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權柄釋放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</a:p>
        </p:txBody>
      </p:sp>
    </p:spTree>
    <p:extLst>
      <p:ext uri="{BB962C8B-B14F-4D97-AF65-F5344CB8AC3E}">
        <p14:creationId xmlns:p14="http://schemas.microsoft.com/office/powerpoint/2010/main" xmlns="" val="12839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</p:spTree>
    <p:extLst>
      <p:ext uri="{BB962C8B-B14F-4D97-AF65-F5344CB8AC3E}">
        <p14:creationId xmlns:p14="http://schemas.microsoft.com/office/powerpoint/2010/main" xmlns="" val="2262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3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</a:p>
        </p:txBody>
      </p:sp>
    </p:spTree>
    <p:extLst>
      <p:ext uri="{BB962C8B-B14F-4D97-AF65-F5344CB8AC3E}">
        <p14:creationId xmlns:p14="http://schemas.microsoft.com/office/powerpoint/2010/main" xmlns="" val="6270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</a:p>
        </p:txBody>
      </p:sp>
    </p:spTree>
    <p:extLst>
      <p:ext uri="{BB962C8B-B14F-4D97-AF65-F5344CB8AC3E}">
        <p14:creationId xmlns:p14="http://schemas.microsoft.com/office/powerpoint/2010/main" xmlns="" val="22627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叫狂風巨浪平息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大能赦罪行神蹟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0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耶穌無人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42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使瞎眼看見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醫治傷心人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9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權柄釋放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叫不可能變為可能</a:t>
            </a:r>
          </a:p>
        </p:txBody>
      </p:sp>
    </p:spTree>
    <p:extLst>
      <p:ext uri="{BB962C8B-B14F-4D97-AF65-F5344CB8AC3E}">
        <p14:creationId xmlns:p14="http://schemas.microsoft.com/office/powerpoint/2010/main" xmlns="" val="12839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唯有耶穌掌管天地萬有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唯有耶穌能使水變成酒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14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95</TotalTime>
  <Words>328</Words>
  <Application>Microsoft Office PowerPoint</Application>
  <PresentationFormat>如螢幕大小 (16:9)</PresentationFormat>
  <Paragraphs>63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佈景主題3</vt:lpstr>
      <vt:lpstr>唯有耶穌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唯有耶穌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凡事都能做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PowerPoint</dc:creator>
  <cp:lastModifiedBy>PowerPoint</cp:lastModifiedBy>
  <cp:revision>9</cp:revision>
  <dcterms:created xsi:type="dcterms:W3CDTF">2023-04-13T13:15:46Z</dcterms:created>
  <dcterms:modified xsi:type="dcterms:W3CDTF">2023-04-20T12:23:42Z</dcterms:modified>
</cp:coreProperties>
</file>