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04" r:id="rId4"/>
    <p:sldId id="313" r:id="rId5"/>
    <p:sldId id="314" r:id="rId6"/>
    <p:sldId id="291" r:id="rId7"/>
    <p:sldId id="292" r:id="rId8"/>
    <p:sldId id="315" r:id="rId9"/>
    <p:sldId id="305" r:id="rId10"/>
    <p:sldId id="316" r:id="rId11"/>
    <p:sldId id="317" r:id="rId12"/>
    <p:sldId id="306" r:id="rId13"/>
    <p:sldId id="307" r:id="rId14"/>
    <p:sldId id="309" r:id="rId15"/>
    <p:sldId id="310" r:id="rId16"/>
    <p:sldId id="311" r:id="rId17"/>
    <p:sldId id="31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DCF1-4E21-40C1-A671-415100C2C105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3200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歡欣</a:t>
            </a:r>
          </a:p>
        </p:txBody>
      </p:sp>
    </p:spTree>
    <p:extLst>
      <p:ext uri="{BB962C8B-B14F-4D97-AF65-F5344CB8AC3E}">
        <p14:creationId xmlns="" xmlns:p14="http://schemas.microsoft.com/office/powerpoint/2010/main" val="38800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今天心中剛強無懼怕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主的豐盛滿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60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皆因主手曾為我顯深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zh-TW" altLang="en-US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25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今天心中剛強無懼怕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主的豐盛滿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60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皆因主手曾為我顯深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zh-TW" altLang="en-US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25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今天心中剛強無懼怕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主的豐盛滿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60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皆因主手曾為我顯深恩</a:t>
            </a:r>
          </a:p>
        </p:txBody>
      </p:sp>
    </p:spTree>
    <p:extLst>
      <p:ext uri="{BB962C8B-B14F-4D97-AF65-F5344CB8AC3E}">
        <p14:creationId xmlns="" xmlns:p14="http://schemas.microsoft.com/office/powerpoint/2010/main" val="38125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今天心中剛強無懼怕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主的豐盛滿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60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皆因主手曾為我顯深恩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zh-TW" altLang="en-US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25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細細聽</a:t>
            </a:r>
          </a:p>
        </p:txBody>
      </p:sp>
    </p:spTree>
    <p:extLst>
      <p:ext uri="{BB962C8B-B14F-4D97-AF65-F5344CB8AC3E}">
        <p14:creationId xmlns="" xmlns:p14="http://schemas.microsoft.com/office/powerpoint/2010/main" val="34753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細細聽  輕輕細細聽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傾聽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說話兒共對應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36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  心裡感謝神  歌唱歸於聖父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下慈愛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獨生的愛子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細細說  輕輕細細說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因知道我牧人在細聽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63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是我獨一生命光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羊屬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必清楚聽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85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牧養引導我   輕聲教導我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話兒共對應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24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細細聽  輕輕細細聽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傾聽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說話兒共對應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36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細細說  輕輕細細說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因知道我牧人在細聽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63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細細聽  輕輕細細聽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傾聽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說話兒共對應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36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細細說  輕輕細細說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因知道我牧人在細聽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63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是我獨一生命光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羊屬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必清楚聽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85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牧養引導我   輕聲教導我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話兒共對應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24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是我獨一生命光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羊屬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必清楚聽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85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  心裡感謝神  歌唱歸於聖父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下慈愛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獨生的愛子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牧養引導我   輕聲教導我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話兒共對應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24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細細聽  輕輕細細聽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傾聽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說話兒共對應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36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細細說  輕輕細細說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因知道我牧人在細聽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63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今天心中剛強無懼怕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主的豐盛滿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60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皆因主手曾為我顯深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zh-TW" altLang="en-US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25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今天心中剛強無懼怕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主的豐盛滿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60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皆因主手曾為我顯深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恩讚美</a:t>
            </a:r>
            <a:endParaRPr lang="zh-TW" altLang="en-US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25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  心裡感謝神  歌唱歸於聖父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下慈愛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獨生的愛子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  心裡感謝神  歌唱歸於聖父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下慈愛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獨生的愛子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72</TotalTime>
  <Words>422</Words>
  <Application>Microsoft Office PowerPoint</Application>
  <PresentationFormat>自訂</PresentationFormat>
  <Paragraphs>70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佈景主題1</vt:lpstr>
      <vt:lpstr>歡欣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細細聽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歡欣</dc:title>
  <dc:creator>Microsoft Windows</dc:creator>
  <cp:lastModifiedBy>PowerPoint</cp:lastModifiedBy>
  <cp:revision>19</cp:revision>
  <dcterms:created xsi:type="dcterms:W3CDTF">2012-12-31T09:24:04Z</dcterms:created>
  <dcterms:modified xsi:type="dcterms:W3CDTF">2023-04-13T12:16:17Z</dcterms:modified>
</cp:coreProperties>
</file>