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21" r:id="rId3"/>
  </p:sldMasterIdLst>
  <p:sldIdLst>
    <p:sldId id="257" r:id="rId4"/>
    <p:sldId id="258" r:id="rId5"/>
    <p:sldId id="259" r:id="rId6"/>
    <p:sldId id="269" r:id="rId7"/>
    <p:sldId id="270" r:id="rId8"/>
    <p:sldId id="276" r:id="rId9"/>
    <p:sldId id="277" r:id="rId10"/>
    <p:sldId id="260" r:id="rId11"/>
    <p:sldId id="261" r:id="rId12"/>
    <p:sldId id="262" r:id="rId13"/>
    <p:sldId id="266" r:id="rId14"/>
    <p:sldId id="267" r:id="rId15"/>
    <p:sldId id="268" r:id="rId16"/>
    <p:sldId id="263" r:id="rId17"/>
    <p:sldId id="264" r:id="rId18"/>
    <p:sldId id="265" r:id="rId1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A0DBC-305D-4359-B09A-49814B92ED5D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49C3A-B721-4274-B351-353BD2D7AE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A0DBC-305D-4359-B09A-49814B92ED5D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49C3A-B721-4274-B351-353BD2D7AE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A0DBC-305D-4359-B09A-49814B92ED5D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49C3A-B721-4274-B351-353BD2D7AE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CC83E-20CC-41CF-974C-0E1E818925F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A7A0F-4EBC-4D7E-9D0D-CF57CD6AB24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6C83DA-99C4-4CCF-B999-65A0B3C9DB1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FC73C-2F6E-416E-9048-398BC88BF69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BFE58-BBC8-4977-9875-4B4CF94953F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0B696B-FEEB-41A6-887B-4AE0F636850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46B30-8C8C-4C29-891F-D7D4A192870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BB714-F538-400F-96E3-C4D71008455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A0DBC-305D-4359-B09A-49814B92ED5D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49C3A-B721-4274-B351-353BD2D7AE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6A9874-E1A7-41F2-868B-594F9D452D4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6D1DE-A513-4D91-8BFC-100D69EEBEFD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EC2A9-113F-4D05-BCF1-C3001727188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2A3C8B-DBE7-4D34-9F78-649E1951C015}" type="datetime1">
              <a:rPr lang="en-US" altLang="en-US"/>
              <a:pPr/>
              <a:t>9/10/2019</a:t>
            </a:fld>
            <a:endParaRPr lang="en-US" altLang="en-US" sz="1800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216F5-C6CC-4726-A135-43F0C1EFD5AC}" type="slidenum">
              <a:rPr lang="en-US" altLang="en-US"/>
              <a:pPr/>
              <a:t>‹#›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1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1A0DBC-305D-4359-B09A-49814B92ED5D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849C3A-B721-4274-B351-353BD2D7AE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1A0DBC-305D-4359-B09A-49814B92ED5D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849C3A-B721-4274-B351-353BD2D7AE2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1A0DBC-305D-4359-B09A-49814B92ED5D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849C3A-B721-4274-B351-353BD2D7AE2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1A0DBC-305D-4359-B09A-49814B92ED5D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849C3A-B721-4274-B351-353BD2D7AE2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1A0DBC-305D-4359-B09A-49814B92ED5D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849C3A-B721-4274-B351-353BD2D7AE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1A0DBC-305D-4359-B09A-49814B92ED5D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849C3A-B721-4274-B351-353BD2D7AE2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A0DBC-305D-4359-B09A-49814B92ED5D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49C3A-B721-4274-B351-353BD2D7AE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1A0DBC-305D-4359-B09A-49814B92ED5D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849C3A-B721-4274-B351-353BD2D7AE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A21A0DBC-305D-4359-B09A-49814B92ED5D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849C3A-B721-4274-B351-353BD2D7AE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1A0DBC-305D-4359-B09A-49814B92ED5D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849C3A-B721-4274-B351-353BD2D7AE2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6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1A0DBC-305D-4359-B09A-49814B92ED5D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849C3A-B721-4274-B351-353BD2D7AE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1A0DBC-305D-4359-B09A-49814B92ED5D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849C3A-B721-4274-B351-353BD2D7AE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A0DBC-305D-4359-B09A-49814B92ED5D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49C3A-B721-4274-B351-353BD2D7AE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A0DBC-305D-4359-B09A-49814B92ED5D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49C3A-B721-4274-B351-353BD2D7AE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A0DBC-305D-4359-B09A-49814B92ED5D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49C3A-B721-4274-B351-353BD2D7AE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A0DBC-305D-4359-B09A-49814B92ED5D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49C3A-B721-4274-B351-353BD2D7AE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A0DBC-305D-4359-B09A-49814B92ED5D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49C3A-B721-4274-B351-353BD2D7AE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A0DBC-305D-4359-B09A-49814B92ED5D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49C3A-B721-4274-B351-353BD2D7AE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CCFF"/>
            </a:gs>
            <a:gs pos="50000">
              <a:schemeClr val="bg1"/>
            </a:gs>
            <a:gs pos="100000">
              <a:srgbClr val="FF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fld id="{A21A0DBC-305D-4359-B09A-49814B92ED5D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0C849C3A-B721-4274-B351-353BD2D7AE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CCFF"/>
            </a:gs>
            <a:gs pos="50000">
              <a:schemeClr val="bg1"/>
            </a:gs>
            <a:gs pos="100000">
              <a:srgbClr val="FF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25FF5352-C62A-4C97-9971-BCBB01550D3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6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21A0DBC-305D-4359-B09A-49814B92ED5D}" type="datetimeFigureOut">
              <a:rPr lang="zh-TW" altLang="en-US" smtClean="0"/>
              <a:pPr/>
              <a:t>2019/9/10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849C3A-B721-4274-B351-353BD2D7AE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/>
              <a:t>讓那讚美的聲音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在這空間響遍</a:t>
            </a:r>
            <a:endParaRPr lang="en-US" altLang="zh-TW" sz="4800" b="1" dirty="0"/>
          </a:p>
          <a:p>
            <a:pPr algn="ctr">
              <a:buNone/>
            </a:pPr>
            <a:r>
              <a:rPr lang="zh-TW" altLang="en-US" sz="4800" b="1" dirty="0" smtClean="0"/>
              <a:t>讓那敬拜的心聲  永不休止</a:t>
            </a:r>
            <a:endParaRPr lang="en-US" altLang="zh-TW" sz="4800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一首讚美的詩歌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美麗  無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甚麼可取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替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求將心全然給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來彰顯主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愛多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珍貴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終生愛神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傾心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傾意愛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別人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        才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覺生命沒有枉費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這天同聚於主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聖殿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數算我主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以性命來使我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完全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使我兩眼重見光線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這天同聚於主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聖殿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數算我主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賜盼望重生的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泉源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還給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我勇氣面對挑戰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美麗  無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甚麼可取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替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求將心全然給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來彰顯主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愛多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珍貴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終生愛神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傾心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傾意愛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別人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       才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覺生命沒有枉費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這天降服於主腳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留心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聽我主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差遣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深信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這日勞苦不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徒然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終會賜我榮美冠冕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衷心去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讚頌  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極重的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我一生傳揚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福音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證實主愛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何寶貴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觀看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稻田  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的莊稼在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          遼闊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收成沒法估計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忠於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使命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不惜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一切來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回應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能事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奉你是最尊貴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/>
              <a:t>讓我心中所有意念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此刻都交主的手裡</a:t>
            </a:r>
            <a:endParaRPr lang="en-US" altLang="zh-TW" sz="4800" b="1" dirty="0"/>
          </a:p>
          <a:p>
            <a:pPr algn="ctr">
              <a:buNone/>
            </a:pPr>
            <a:r>
              <a:rPr lang="zh-TW" altLang="en-US" sz="4800" b="1" dirty="0" smtClean="0"/>
              <a:t>心中只想獻奉我深深敬拜</a:t>
            </a:r>
            <a:endParaRPr lang="zh-TW" altLang="en-US" sz="4800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一首讚美的詩歌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42990"/>
            <a:ext cx="9144000" cy="400051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/>
              <a:t>人活著原是要歌頌讚揚</a:t>
            </a:r>
            <a:endParaRPr lang="en-US" altLang="zh-TW" sz="4400" b="1" dirty="0"/>
          </a:p>
          <a:p>
            <a:pPr algn="ctr">
              <a:buNone/>
            </a:pPr>
            <a:r>
              <a:rPr lang="zh-TW" altLang="en-US" sz="4400" b="1" dirty="0" smtClean="0"/>
              <a:t>創造我的主  你是配得榮耀</a:t>
            </a:r>
            <a:endParaRPr lang="en-US" altLang="zh-TW" sz="4400" b="1" dirty="0"/>
          </a:p>
          <a:p>
            <a:pPr algn="ctr">
              <a:buNone/>
            </a:pPr>
            <a:r>
              <a:rPr lang="zh-TW" altLang="en-US" sz="4400" b="1" dirty="0" smtClean="0"/>
              <a:t>人活著原是要將榮耀歸你</a:t>
            </a: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一首讚美的詩歌</a:t>
            </a: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願帶我到寶座前  敬拜</a:t>
            </a:r>
          </a:p>
          <a:p>
            <a:pPr algn="ctr">
              <a:buNone/>
            </a:pPr>
            <a:endParaRPr lang="en-US" altLang="zh-TW" sz="4400" b="1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一首讚美的詩歌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/>
              <a:t>讓那讚美的聲音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在這空間響遍</a:t>
            </a:r>
            <a:endParaRPr lang="en-US" altLang="zh-TW" sz="4800" b="1" dirty="0"/>
          </a:p>
          <a:p>
            <a:pPr algn="ctr">
              <a:buNone/>
            </a:pPr>
            <a:r>
              <a:rPr lang="zh-TW" altLang="en-US" sz="4800" b="1" dirty="0" smtClean="0"/>
              <a:t>讓那敬拜的心聲  永不休止</a:t>
            </a:r>
            <a:endParaRPr lang="en-US" altLang="zh-TW" sz="4800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一首讚美的詩歌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/>
              <a:t>讓我心中所有意念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此刻都交主的手裡</a:t>
            </a:r>
            <a:endParaRPr lang="en-US" altLang="zh-TW" sz="4800" b="1" dirty="0"/>
          </a:p>
          <a:p>
            <a:pPr algn="ctr">
              <a:buNone/>
            </a:pPr>
            <a:r>
              <a:rPr lang="zh-TW" altLang="en-US" sz="4800" b="1" dirty="0" smtClean="0"/>
              <a:t>心中只想獻奉我深深敬拜</a:t>
            </a:r>
            <a:endParaRPr lang="zh-TW" altLang="en-US" sz="4800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一首讚美的詩歌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/>
              <a:t>人活著原是要歌頌讚揚</a:t>
            </a:r>
            <a:endParaRPr lang="en-US" altLang="zh-TW" sz="4400" b="1" dirty="0"/>
          </a:p>
          <a:p>
            <a:pPr algn="ctr">
              <a:buNone/>
            </a:pPr>
            <a:r>
              <a:rPr lang="zh-TW" altLang="en-US" sz="4400" b="1" dirty="0" smtClean="0"/>
              <a:t>創造我的主  你是配得榮耀</a:t>
            </a:r>
            <a:endParaRPr lang="en-US" altLang="zh-TW" sz="4400" b="1" dirty="0"/>
          </a:p>
          <a:p>
            <a:pPr algn="ctr">
              <a:buNone/>
            </a:pPr>
            <a:r>
              <a:rPr lang="zh-TW" altLang="en-US" sz="4400" b="1" dirty="0" smtClean="0"/>
              <a:t>人活著原是要將榮耀歸你</a:t>
            </a: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一首讚美的詩歌</a:t>
            </a: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願帶我到寶座前  敬拜</a:t>
            </a:r>
          </a:p>
          <a:p>
            <a:pPr algn="ctr">
              <a:buNone/>
            </a:pPr>
            <a:endParaRPr lang="en-US" altLang="zh-TW" sz="4400" b="1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一首讚美的詩歌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/>
              <a:t>人活著原是要歌頌讚揚</a:t>
            </a:r>
            <a:endParaRPr lang="en-US" altLang="zh-TW" sz="4400" b="1" dirty="0"/>
          </a:p>
          <a:p>
            <a:pPr algn="ctr">
              <a:buNone/>
            </a:pPr>
            <a:r>
              <a:rPr lang="zh-TW" altLang="en-US" sz="4400" b="1" dirty="0" smtClean="0"/>
              <a:t>創造我的主  你是配得榮耀</a:t>
            </a:r>
            <a:endParaRPr lang="en-US" altLang="zh-TW" sz="4400" b="1" dirty="0"/>
          </a:p>
          <a:p>
            <a:pPr algn="ctr">
              <a:buNone/>
            </a:pPr>
            <a:r>
              <a:rPr lang="zh-TW" altLang="en-US" sz="4400" b="1" dirty="0" smtClean="0"/>
              <a:t>人活著原是要將榮耀歸你</a:t>
            </a: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一首讚美的詩歌</a:t>
            </a: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願帶我到寶座前  敬拜</a:t>
            </a:r>
          </a:p>
          <a:p>
            <a:pPr algn="ctr">
              <a:buNone/>
            </a:pPr>
            <a:endParaRPr lang="en-US" altLang="zh-TW" sz="4400" b="1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一首讚美的詩歌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這天同聚於主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聖殿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數算我主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以性命來使我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完全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使我兩眼重見光線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這天同聚於主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聖殿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數算我主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賜盼望重生的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泉源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還給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我勇氣面對挑戰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6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佈景主題14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佈景主題6</Template>
  <TotalTime>34</TotalTime>
  <Words>489</Words>
  <Application>Microsoft Office PowerPoint</Application>
  <PresentationFormat>如螢幕大小 (16:9)</PresentationFormat>
  <Paragraphs>81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16</vt:i4>
      </vt:variant>
    </vt:vector>
  </HeadingPairs>
  <TitlesOfParts>
    <vt:vector size="19" baseType="lpstr">
      <vt:lpstr>佈景主題6</vt:lpstr>
      <vt:lpstr>2_Default Design</vt:lpstr>
      <vt:lpstr>佈景主題14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一首讚美的詩歌</vt:lpstr>
      <vt:lpstr>恩典太美麗</vt:lpstr>
      <vt:lpstr>恩典太美麗</vt:lpstr>
      <vt:lpstr>恩典太美麗</vt:lpstr>
      <vt:lpstr>恩典太美麗</vt:lpstr>
      <vt:lpstr>恩典太美麗</vt:lpstr>
      <vt:lpstr>恩典太美麗</vt:lpstr>
      <vt:lpstr>恩典太美麗</vt:lpstr>
      <vt:lpstr>恩典太美麗</vt:lpstr>
      <vt:lpstr>恩典太美麗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一首讚美的詩歌</dc:title>
  <dc:creator>DaTang</dc:creator>
  <cp:lastModifiedBy>DaTang</cp:lastModifiedBy>
  <cp:revision>12</cp:revision>
  <dcterms:created xsi:type="dcterms:W3CDTF">2019-09-10T12:41:45Z</dcterms:created>
  <dcterms:modified xsi:type="dcterms:W3CDTF">2019-09-10T13:25:23Z</dcterms:modified>
</cp:coreProperties>
</file>